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700"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10/20/2017</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5780"/>
            <a:ext cx="7315200" cy="4860914"/>
          </a:xfrm>
          <a:prstGeom prst="rect">
            <a:avLst/>
          </a:prstGeom>
          <a:ln w="3175">
            <a:noFill/>
          </a:ln>
          <a:effectLst/>
        </p:spPr>
      </p:pic>
      <p:sp>
        <p:nvSpPr>
          <p:cNvPr id="21" name="Rectangle 20"/>
          <p:cNvSpPr/>
          <p:nvPr/>
        </p:nvSpPr>
        <p:spPr>
          <a:xfrm>
            <a:off x="-1143" y="9133769"/>
            <a:ext cx="7315198" cy="924631"/>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 y="0"/>
            <a:ext cx="7315198" cy="523220"/>
          </a:xfrm>
          <a:prstGeom prst="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8" y="5486400"/>
            <a:ext cx="7317488" cy="2543040"/>
          </a:xfrm>
        </p:spPr>
        <p:txBody>
          <a:bodyPr anchor="ctr">
            <a:noAutofit/>
          </a:bodyPr>
          <a:lstStyle/>
          <a:p>
            <a:r>
              <a:rPr lang="en-US" sz="1400" dirty="0">
                <a:solidFill>
                  <a:schemeClr val="tx2">
                    <a:lumMod val="75000"/>
                  </a:schemeClr>
                </a:solidFill>
                <a:latin typeface="Trebuchet MS" panose="020B0603020202020204" pitchFamily="34" charset="0"/>
              </a:rPr>
              <a:t>New Price! This is a beautiful, quiet slice of Heaven in the country, yet within ten minutes of Mt. Pleasant. The home has had extensive remodeling, including new bathrooms and new flooring. Sit by the fireplace on chilly evenings. There is a lovely landscaped yard and entrance way. The property is over five acres and has a two stall run-in barn and small pasture for horses. Horses are allowed. The rear entrance has a screen porch. There is a small separate storage building, a greenhouse and a small creek behind the property. There is access to The Francis Marion National Forest for trail riding, hiking and bird watching. The property has a wooded buffer surrounding it for privacy and there is excellent space between neighbors. Please Have your Realtor make an appointment.</a:t>
            </a:r>
          </a:p>
        </p:txBody>
      </p:sp>
      <p:sp>
        <p:nvSpPr>
          <p:cNvPr id="2" name="Title 1"/>
          <p:cNvSpPr>
            <a:spLocks noGrp="1"/>
          </p:cNvSpPr>
          <p:nvPr>
            <p:ph type="ctrTitle"/>
          </p:nvPr>
        </p:nvSpPr>
        <p:spPr>
          <a:xfrm>
            <a:off x="-2288" y="4038600"/>
            <a:ext cx="7316343" cy="1348094"/>
          </a:xfrm>
        </p:spPr>
        <p:txBody>
          <a:bodyPr anchor="ctr">
            <a:noAutofit/>
            <a:scene3d>
              <a:camera prst="orthographicFront"/>
              <a:lightRig rig="soft" dir="t">
                <a:rot lat="0" lon="0" rev="17220000"/>
              </a:lightRig>
            </a:scene3d>
            <a:sp3d prstMaterial="softEdge"/>
          </a:bodyPr>
          <a:lstStyle/>
          <a:p>
            <a:r>
              <a:rPr lang="en-US" sz="24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245 </a:t>
            </a:r>
            <a:r>
              <a:rPr lang="en-US" sz="2400" cap="none" dirty="0" err="1">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Kingrail</a:t>
            </a:r>
            <a:r>
              <a:rPr lang="en-US" sz="24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Lane</a:t>
            </a:r>
            <a:br>
              <a:rPr lang="en-US" sz="24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800" cap="none" dirty="0" err="1">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Wisboo</a:t>
            </a:r>
            <a:r>
              <a:rPr lang="en-US" sz="18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 Hall ~ Huger, SC 29450</a:t>
            </a:r>
            <a:br>
              <a:rPr lang="en-US" sz="18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8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t>MLS# 17003507 ~ $547,000</a:t>
            </a:r>
            <a:br>
              <a:rPr lang="en-US" sz="1800" cap="none" dirty="0">
                <a:ln w="3175" cmpd="sng">
                  <a:noFill/>
                  <a:prstDash val="solid"/>
                </a:ln>
                <a:solidFill>
                  <a:srgbClr val="FFFF00"/>
                </a:solidFill>
                <a:effectLst>
                  <a:outerShdw blurRad="38100" dist="38100" dir="2700000" algn="tl">
                    <a:srgbClr val="000000">
                      <a:alpha val="43137"/>
                    </a:srgbClr>
                  </a:outerShdw>
                </a:effectLst>
                <a:latin typeface="Trebuchet MS" panose="020B0603020202020204" pitchFamily="34" charset="0"/>
              </a:rPr>
            </a:br>
            <a:r>
              <a:rPr lang="en-US" sz="1800" i="1" cap="none" dirty="0">
                <a:ln w="3175" cmpd="sng">
                  <a:noFill/>
                  <a:prstDash val="solid"/>
                </a:ln>
                <a:solidFill>
                  <a:srgbClr val="66FF33"/>
                </a:solidFill>
                <a:effectLst>
                  <a:outerShdw blurRad="38100" dist="38100" dir="2700000" algn="tl">
                    <a:srgbClr val="000000">
                      <a:alpha val="43137"/>
                    </a:srgbClr>
                  </a:outerShdw>
                </a:effectLst>
                <a:latin typeface="Trebuchet MS" panose="020B0603020202020204" pitchFamily="34" charset="0"/>
              </a:rPr>
              <a:t>Bring </a:t>
            </a:r>
            <a:r>
              <a:rPr lang="en-US" sz="1800" i="1" cap="none">
                <a:ln w="3175" cmpd="sng">
                  <a:noFill/>
                  <a:prstDash val="solid"/>
                </a:ln>
                <a:solidFill>
                  <a:srgbClr val="66FF33"/>
                </a:solidFill>
                <a:effectLst>
                  <a:outerShdw blurRad="38100" dist="38100" dir="2700000" algn="tl">
                    <a:srgbClr val="000000">
                      <a:alpha val="43137"/>
                    </a:srgbClr>
                  </a:outerShdw>
                </a:effectLst>
                <a:latin typeface="Trebuchet MS" panose="020B0603020202020204" pitchFamily="34" charset="0"/>
              </a:rPr>
              <a:t>Your Offer Today!</a:t>
            </a:r>
            <a:endParaRPr lang="en-US" sz="1200" i="1" cap="none" dirty="0">
              <a:ln w="3175" cmpd="sng">
                <a:noFill/>
                <a:prstDash val="solid"/>
              </a:ln>
              <a:solidFill>
                <a:srgbClr val="66FF33"/>
              </a:solidFill>
              <a:effectLst>
                <a:outerShdw blurRad="38100" dist="38100" dir="2700000" algn="tl">
                  <a:srgbClr val="000000">
                    <a:alpha val="43137"/>
                  </a:srgbClr>
                </a:outerShdw>
              </a:effectLst>
              <a:latin typeface="Trebuchet MS" panose="020B0603020202020204" pitchFamily="34" charset="0"/>
            </a:endParaRPr>
          </a:p>
        </p:txBody>
      </p:sp>
      <p:sp>
        <p:nvSpPr>
          <p:cNvPr id="17" name="Rectangle 16"/>
          <p:cNvSpPr/>
          <p:nvPr/>
        </p:nvSpPr>
        <p:spPr>
          <a:xfrm>
            <a:off x="4516196" y="9226752"/>
            <a:ext cx="2635094" cy="738664"/>
          </a:xfrm>
          <a:prstGeom prst="rect">
            <a:avLst/>
          </a:prstGeom>
        </p:spPr>
        <p:txBody>
          <a:bodyPr wrap="square">
            <a:spAutoFit/>
          </a:bodyPr>
          <a:lstStyle/>
          <a:p>
            <a:pPr algn="ct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rPr>
              <a:t>Terry Hamlin</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(843) 830-3946</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terry@thamlinproperties.com</a:t>
            </a:r>
          </a:p>
        </p:txBody>
      </p:sp>
      <p:sp>
        <p:nvSpPr>
          <p:cNvPr id="18" name="Rectangle 17"/>
          <p:cNvSpPr/>
          <p:nvPr/>
        </p:nvSpPr>
        <p:spPr>
          <a:xfrm>
            <a:off x="161620" y="9272919"/>
            <a:ext cx="2635094" cy="646331"/>
          </a:xfrm>
          <a:prstGeom prst="rect">
            <a:avLst/>
          </a:prstGeom>
        </p:spPr>
        <p:txBody>
          <a:bodyPr wrap="square">
            <a:spAutoFit/>
          </a:bodyPr>
          <a:lstStyle/>
          <a:p>
            <a:pPr algn="ctr"/>
            <a:r>
              <a:rPr lang="en-US" sz="1200" dirty="0">
                <a:solidFill>
                  <a:schemeClr val="bg1"/>
                </a:solidFill>
                <a:latin typeface="Trebuchet MS" panose="020B0603020202020204" pitchFamily="34" charset="0"/>
              </a:rPr>
              <a:t>Carolina One Real Estate</a:t>
            </a:r>
          </a:p>
          <a:p>
            <a:pPr algn="ctr"/>
            <a:r>
              <a:rPr lang="en-US" sz="1200" dirty="0">
                <a:solidFill>
                  <a:schemeClr val="bg1"/>
                </a:solidFill>
                <a:latin typeface="Trebuchet MS" panose="020B0603020202020204" pitchFamily="34" charset="0"/>
              </a:rPr>
              <a:t>2713 Highway 17 North</a:t>
            </a:r>
          </a:p>
          <a:p>
            <a:pPr algn="ctr"/>
            <a:r>
              <a:rPr lang="en-US" sz="1200" dirty="0">
                <a:solidFill>
                  <a:schemeClr val="bg1"/>
                </a:solidFill>
                <a:latin typeface="Trebuchet MS" panose="020B0603020202020204" pitchFamily="34" charset="0"/>
              </a:rPr>
              <a:t>Mt. Pleasant, SC 29466</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700" b="5700"/>
          <a:stretch/>
        </p:blipFill>
        <p:spPr>
          <a:xfrm>
            <a:off x="163907" y="8079942"/>
            <a:ext cx="1181280" cy="784955"/>
          </a:xfrm>
          <a:prstGeom prst="rect">
            <a:avLst/>
          </a:prstGeom>
          <a:ln w="19050">
            <a:noFill/>
          </a:ln>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970009" y="8079943"/>
            <a:ext cx="1181280" cy="784954"/>
          </a:xfrm>
          <a:prstGeom prst="rect">
            <a:avLst/>
          </a:prstGeom>
          <a:ln w="19050">
            <a:noFill/>
          </a:ln>
        </p:spPr>
      </p:pic>
      <p:pic>
        <p:nvPicPr>
          <p:cNvPr id="19" name="Picture 1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66957" y="8079943"/>
            <a:ext cx="1181280" cy="784954"/>
          </a:xfrm>
          <a:prstGeom prst="rect">
            <a:avLst/>
          </a:prstGeom>
          <a:ln w="19050">
            <a:noFill/>
          </a:ln>
        </p:spPr>
      </p:pic>
      <p:sp>
        <p:nvSpPr>
          <p:cNvPr id="23" name="Rectangle 22"/>
          <p:cNvSpPr/>
          <p:nvPr/>
        </p:nvSpPr>
        <p:spPr>
          <a:xfrm>
            <a:off x="-1144" y="0"/>
            <a:ext cx="7315200" cy="523220"/>
          </a:xfrm>
          <a:prstGeom prst="rect">
            <a:avLst/>
          </a:prstGeom>
        </p:spPr>
        <p:txBody>
          <a:bodyPr wrap="square">
            <a:spAutoFit/>
          </a:bodyPr>
          <a:lstStyle/>
          <a:p>
            <a:pPr algn="ctr"/>
            <a:r>
              <a:rPr lang="en-US" sz="1400" i="1" dirty="0">
                <a:solidFill>
                  <a:schemeClr val="bg1"/>
                </a:solidFill>
                <a:effectLst>
                  <a:outerShdw blurRad="50800" dist="38100" dir="5400000" algn="t" rotWithShape="0">
                    <a:prstClr val="black">
                      <a:alpha val="40000"/>
                    </a:prstClr>
                  </a:outerShdw>
                </a:effectLst>
                <a:latin typeface="Trebuchet MS" panose="020B0603020202020204" pitchFamily="34" charset="0"/>
              </a:rPr>
              <a:t>Live in beautiful </a:t>
            </a:r>
            <a:r>
              <a:rPr lang="en-US" sz="1400" i="1" dirty="0" err="1">
                <a:solidFill>
                  <a:schemeClr val="bg1"/>
                </a:solidFill>
                <a:effectLst>
                  <a:outerShdw blurRad="50800" dist="38100" dir="5400000" algn="t" rotWithShape="0">
                    <a:prstClr val="black">
                      <a:alpha val="40000"/>
                    </a:prstClr>
                  </a:outerShdw>
                </a:effectLst>
                <a:latin typeface="Trebuchet MS" panose="020B0603020202020204" pitchFamily="34" charset="0"/>
              </a:rPr>
              <a:t>Wisboo</a:t>
            </a:r>
            <a:r>
              <a:rPr lang="en-US" sz="1400" i="1" dirty="0">
                <a:solidFill>
                  <a:schemeClr val="bg1"/>
                </a:solidFill>
                <a:effectLst>
                  <a:outerShdw blurRad="50800" dist="38100" dir="5400000" algn="t" rotWithShape="0">
                    <a:prstClr val="black">
                      <a:alpha val="40000"/>
                    </a:prstClr>
                  </a:outerShdw>
                </a:effectLst>
                <a:latin typeface="Trebuchet MS" panose="020B0603020202020204" pitchFamily="34" charset="0"/>
              </a:rPr>
              <a:t> Hall with acreage, horses allowed, and adjacent to the National Forest. Completely remodeled and 1</a:t>
            </a:r>
            <a:r>
              <a:rPr lang="en-US" sz="1400" i="1" baseline="30000" dirty="0">
                <a:solidFill>
                  <a:schemeClr val="bg1"/>
                </a:solidFill>
                <a:effectLst>
                  <a:outerShdw blurRad="50800" dist="38100" dir="5400000" algn="t" rotWithShape="0">
                    <a:prstClr val="black">
                      <a:alpha val="40000"/>
                    </a:prstClr>
                  </a:outerShdw>
                </a:effectLst>
                <a:latin typeface="Trebuchet MS" panose="020B0603020202020204" pitchFamily="34" charset="0"/>
              </a:rPr>
              <a:t>st</a:t>
            </a:r>
            <a:r>
              <a:rPr lang="en-US" sz="1400" i="1" dirty="0">
                <a:solidFill>
                  <a:schemeClr val="bg1"/>
                </a:solidFill>
                <a:effectLst>
                  <a:outerShdw blurRad="50800" dist="38100" dir="5400000" algn="t" rotWithShape="0">
                    <a:prstClr val="black">
                      <a:alpha val="40000"/>
                    </a:prstClr>
                  </a:outerShdw>
                </a:effectLst>
                <a:latin typeface="Trebuchet MS" panose="020B0603020202020204" pitchFamily="34" charset="0"/>
              </a:rPr>
              <a:t> floor Master! </a:t>
            </a:r>
            <a:r>
              <a:rPr lang="en-US" sz="14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Below Appraised Value!</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5432" y="8079943"/>
            <a:ext cx="1181280" cy="784954"/>
          </a:xfrm>
          <a:prstGeom prst="rect">
            <a:avLst/>
          </a:prstGeom>
          <a:ln w="19050">
            <a:noFill/>
          </a:ln>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8482" y="8079943"/>
            <a:ext cx="1181280" cy="784954"/>
          </a:xfrm>
          <a:prstGeom prst="rect">
            <a:avLst/>
          </a:prstGeom>
          <a:ln w="19050">
            <a:noFill/>
          </a:ln>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3663" y="9174439"/>
            <a:ext cx="1225584" cy="843291"/>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r="11486"/>
          <a:stretch/>
        </p:blipFill>
        <p:spPr>
          <a:xfrm>
            <a:off x="76200" y="637032"/>
            <a:ext cx="1181280" cy="886968"/>
          </a:xfrm>
          <a:prstGeom prst="rect">
            <a:avLst/>
          </a:prstGeom>
          <a:ln>
            <a:solidFill>
              <a:schemeClr val="bg1"/>
            </a:solidFill>
          </a:ln>
          <a:effectLst>
            <a:outerShdw blurRad="50800" dist="38100" dir="2700000" algn="tl" rotWithShape="0">
              <a:prstClr val="black">
                <a:alpha val="40000"/>
              </a:prstClr>
            </a:outerShdw>
          </a:effectLst>
        </p:spPr>
      </p:pic>
      <p:pic>
        <p:nvPicPr>
          <p:cNvPr id="24" name="Picture 2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057720" y="637032"/>
            <a:ext cx="1181280" cy="885960"/>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066960" y="637032"/>
            <a:ext cx="1181280" cy="885960"/>
          </a:xfrm>
          <a:prstGeom prst="rect">
            <a:avLst/>
          </a:prstGeom>
          <a:ln>
            <a:solidFill>
              <a:schemeClr val="bg1"/>
            </a:solidFill>
          </a:ln>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71580" y="637032"/>
            <a:ext cx="1181280" cy="885960"/>
          </a:xfrm>
          <a:prstGeom prst="rect">
            <a:avLst/>
          </a:prstGeom>
          <a:ln>
            <a:solidFill>
              <a:schemeClr val="bg1"/>
            </a:solid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62340" y="637032"/>
            <a:ext cx="1181280" cy="885960"/>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TotalTime>
  <Words>203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245 Kingrail Lane Wisboo Hall ~ Huger, SC 29450 MLS# 17003507 ~ $547,000 Bring Your Offer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33</cp:revision>
  <dcterms:created xsi:type="dcterms:W3CDTF">2006-08-16T00:00:00Z</dcterms:created>
  <dcterms:modified xsi:type="dcterms:W3CDTF">2017-10-20T14:51:03Z</dcterms:modified>
</cp:coreProperties>
</file>