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6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2460 Bergeron Way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Planters Pointe ~ Mount Pleasant, SC 29466 ~ MLS# 20031216 ~ $424,900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12812"/>
            <a:ext cx="6357257" cy="3627329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beautiful Mt Pleasant home is an absolute must see! Impeccably maintained, the home offers tons of beautiful updates &amp; a spacious open concept floorplan. Step into the gorgeous, bright &amp; airy living room &amp; separate dining area. The large &amp; updated kitchen features lots of storage, bar seating, a gas range, &amp; a walk-in pantry. It flows into the eat-in kitchen area &amp; features new waterproof vinyl flooring. At the back of the home is an updated sunroom/office. Custom cabinetry with barn doors have been added for even more storage! A large picture window looks out to the spacious fenced backyard with a patio area &amp; lovely, mature trees. The owner's suite is separate from the other two bedrooms and has a walk-in closet, and the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is equipped with dual vanity, a large soaking tub, and a separate shower. The additional two bedrooms offer plenty of space and share a full bathroom. The incredible amenities include a swimming pool, tennis court, basketball court, playpark, and clubhouse. This amazing property is located close to shopping, dining, area beaches, and downtown Charleston. Come by today!</a:t>
            </a:r>
            <a:endParaRPr lang="en-US" sz="15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PRICE REDUCED!</a:t>
            </a:r>
            <a:endParaRPr lang="en-US" sz="2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Close to Shopping</a:t>
            </a:r>
          </a:p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Dining, &amp; Area Beaches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740" y="5624870"/>
            <a:ext cx="1747633" cy="1155459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9304" y="6978539"/>
            <a:ext cx="1746504" cy="1164336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1625" y="8338194"/>
            <a:ext cx="1741863" cy="116124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57427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261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2021-01-06T19:56:51Z</dcterms:modified>
</cp:coreProperties>
</file>