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178" y="42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618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237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855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474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092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71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329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948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00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1"/>
            <a:ext cx="6995160" cy="2200274"/>
          </a:xfrm>
        </p:spPr>
        <p:txBody>
          <a:bodyPr anchor="b"/>
          <a:lstStyle>
            <a:lvl1pPr marL="0" indent="0">
              <a:buNone/>
              <a:defRPr sz="2043">
                <a:solidFill>
                  <a:schemeClr val="tx1">
                    <a:tint val="75000"/>
                  </a:schemeClr>
                </a:solidFill>
              </a:defRPr>
            </a:lvl1pPr>
            <a:lvl2pPr marL="461852" indent="0">
              <a:buNone/>
              <a:defRPr sz="1807">
                <a:solidFill>
                  <a:schemeClr val="tx1">
                    <a:tint val="75000"/>
                  </a:schemeClr>
                </a:solidFill>
              </a:defRPr>
            </a:lvl2pPr>
            <a:lvl3pPr marL="923703" indent="0">
              <a:buNone/>
              <a:defRPr sz="1650">
                <a:solidFill>
                  <a:schemeClr val="tx1">
                    <a:tint val="75000"/>
                  </a:schemeClr>
                </a:solidFill>
              </a:defRPr>
            </a:lvl3pPr>
            <a:lvl4pPr marL="1385555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4pPr>
            <a:lvl5pPr marL="1847407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5pPr>
            <a:lvl6pPr marL="2309259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6pPr>
            <a:lvl7pPr marL="2771110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7pPr>
            <a:lvl8pPr marL="3232962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8pPr>
            <a:lvl9pPr marL="3694814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2"/>
            <a:ext cx="3634740" cy="6638079"/>
          </a:xfrm>
        </p:spPr>
        <p:txBody>
          <a:bodyPr/>
          <a:lstStyle>
            <a:lvl1pPr>
              <a:defRPr sz="2829"/>
            </a:lvl1pPr>
            <a:lvl2pPr>
              <a:defRPr sz="2436"/>
            </a:lvl2pPr>
            <a:lvl3pPr>
              <a:defRPr sz="2043"/>
            </a:lvl3pPr>
            <a:lvl4pPr>
              <a:defRPr sz="1807"/>
            </a:lvl4pPr>
            <a:lvl5pPr>
              <a:defRPr sz="1807"/>
            </a:lvl5pPr>
            <a:lvl6pPr>
              <a:defRPr sz="1807"/>
            </a:lvl6pPr>
            <a:lvl7pPr>
              <a:defRPr sz="1807"/>
            </a:lvl7pPr>
            <a:lvl8pPr>
              <a:defRPr sz="1807"/>
            </a:lvl8pPr>
            <a:lvl9pPr>
              <a:defRPr sz="18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2"/>
            <a:ext cx="3634740" cy="6638079"/>
          </a:xfrm>
        </p:spPr>
        <p:txBody>
          <a:bodyPr/>
          <a:lstStyle>
            <a:lvl1pPr>
              <a:defRPr sz="2829"/>
            </a:lvl1pPr>
            <a:lvl2pPr>
              <a:defRPr sz="2436"/>
            </a:lvl2pPr>
            <a:lvl3pPr>
              <a:defRPr sz="2043"/>
            </a:lvl3pPr>
            <a:lvl4pPr>
              <a:defRPr sz="1807"/>
            </a:lvl4pPr>
            <a:lvl5pPr>
              <a:defRPr sz="1807"/>
            </a:lvl5pPr>
            <a:lvl6pPr>
              <a:defRPr sz="1807"/>
            </a:lvl6pPr>
            <a:lvl7pPr>
              <a:defRPr sz="1807"/>
            </a:lvl7pPr>
            <a:lvl8pPr>
              <a:defRPr sz="1807"/>
            </a:lvl8pPr>
            <a:lvl9pPr>
              <a:defRPr sz="18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7"/>
          </a:xfrm>
        </p:spPr>
        <p:txBody>
          <a:bodyPr anchor="b"/>
          <a:lstStyle>
            <a:lvl1pPr marL="0" indent="0">
              <a:buNone/>
              <a:defRPr sz="2436" b="1"/>
            </a:lvl1pPr>
            <a:lvl2pPr marL="461852" indent="0">
              <a:buNone/>
              <a:defRPr sz="2043" b="1"/>
            </a:lvl2pPr>
            <a:lvl3pPr marL="923703" indent="0">
              <a:buNone/>
              <a:defRPr sz="1807" b="1"/>
            </a:lvl3pPr>
            <a:lvl4pPr marL="1385555" indent="0">
              <a:buNone/>
              <a:defRPr sz="1650" b="1"/>
            </a:lvl4pPr>
            <a:lvl5pPr marL="1847407" indent="0">
              <a:buNone/>
              <a:defRPr sz="1650" b="1"/>
            </a:lvl5pPr>
            <a:lvl6pPr marL="2309259" indent="0">
              <a:buNone/>
              <a:defRPr sz="1650" b="1"/>
            </a:lvl6pPr>
            <a:lvl7pPr marL="2771110" indent="0">
              <a:buNone/>
              <a:defRPr sz="1650" b="1"/>
            </a:lvl7pPr>
            <a:lvl8pPr marL="3232962" indent="0">
              <a:buNone/>
              <a:defRPr sz="1650" b="1"/>
            </a:lvl8pPr>
            <a:lvl9pPr marL="3694814" indent="0">
              <a:buNone/>
              <a:defRPr sz="165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6"/>
            <a:ext cx="3636169" cy="5795223"/>
          </a:xfrm>
        </p:spPr>
        <p:txBody>
          <a:bodyPr/>
          <a:lstStyle>
            <a:lvl1pPr>
              <a:defRPr sz="2436"/>
            </a:lvl1pPr>
            <a:lvl2pPr>
              <a:defRPr sz="2043"/>
            </a:lvl2pPr>
            <a:lvl3pPr>
              <a:defRPr sz="1807"/>
            </a:lvl3pPr>
            <a:lvl4pPr>
              <a:defRPr sz="1650"/>
            </a:lvl4pPr>
            <a:lvl5pPr>
              <a:defRPr sz="1650"/>
            </a:lvl5pPr>
            <a:lvl6pPr>
              <a:defRPr sz="1650"/>
            </a:lvl6pPr>
            <a:lvl7pPr>
              <a:defRPr sz="1650"/>
            </a:lvl7pPr>
            <a:lvl8pPr>
              <a:defRPr sz="1650"/>
            </a:lvl8pPr>
            <a:lvl9pPr>
              <a:defRPr sz="16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7"/>
          </a:xfrm>
        </p:spPr>
        <p:txBody>
          <a:bodyPr anchor="b"/>
          <a:lstStyle>
            <a:lvl1pPr marL="0" indent="0">
              <a:buNone/>
              <a:defRPr sz="2436" b="1"/>
            </a:lvl1pPr>
            <a:lvl2pPr marL="461852" indent="0">
              <a:buNone/>
              <a:defRPr sz="2043" b="1"/>
            </a:lvl2pPr>
            <a:lvl3pPr marL="923703" indent="0">
              <a:buNone/>
              <a:defRPr sz="1807" b="1"/>
            </a:lvl3pPr>
            <a:lvl4pPr marL="1385555" indent="0">
              <a:buNone/>
              <a:defRPr sz="1650" b="1"/>
            </a:lvl4pPr>
            <a:lvl5pPr marL="1847407" indent="0">
              <a:buNone/>
              <a:defRPr sz="1650" b="1"/>
            </a:lvl5pPr>
            <a:lvl6pPr marL="2309259" indent="0">
              <a:buNone/>
              <a:defRPr sz="1650" b="1"/>
            </a:lvl6pPr>
            <a:lvl7pPr marL="2771110" indent="0">
              <a:buNone/>
              <a:defRPr sz="1650" b="1"/>
            </a:lvl7pPr>
            <a:lvl8pPr marL="3232962" indent="0">
              <a:buNone/>
              <a:defRPr sz="1650" b="1"/>
            </a:lvl8pPr>
            <a:lvl9pPr marL="3694814" indent="0">
              <a:buNone/>
              <a:defRPr sz="165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6"/>
            <a:ext cx="3637597" cy="5795223"/>
          </a:xfrm>
        </p:spPr>
        <p:txBody>
          <a:bodyPr/>
          <a:lstStyle>
            <a:lvl1pPr>
              <a:defRPr sz="2436"/>
            </a:lvl1pPr>
            <a:lvl2pPr>
              <a:defRPr sz="2043"/>
            </a:lvl2pPr>
            <a:lvl3pPr>
              <a:defRPr sz="1807"/>
            </a:lvl3pPr>
            <a:lvl4pPr>
              <a:defRPr sz="1650"/>
            </a:lvl4pPr>
            <a:lvl5pPr>
              <a:defRPr sz="1650"/>
            </a:lvl5pPr>
            <a:lvl6pPr>
              <a:defRPr sz="1650"/>
            </a:lvl6pPr>
            <a:lvl7pPr>
              <a:defRPr sz="1650"/>
            </a:lvl7pPr>
            <a:lvl8pPr>
              <a:defRPr sz="1650"/>
            </a:lvl8pPr>
            <a:lvl9pPr>
              <a:defRPr sz="16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04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5"/>
            <a:ext cx="4600576" cy="8584566"/>
          </a:xfrm>
        </p:spPr>
        <p:txBody>
          <a:bodyPr/>
          <a:lstStyle>
            <a:lvl1pPr>
              <a:defRPr sz="3221"/>
            </a:lvl1pPr>
            <a:lvl2pPr>
              <a:defRPr sz="2829"/>
            </a:lvl2pPr>
            <a:lvl3pPr>
              <a:defRPr sz="2436"/>
            </a:lvl3pPr>
            <a:lvl4pPr>
              <a:defRPr sz="2043"/>
            </a:lvl4pPr>
            <a:lvl5pPr>
              <a:defRPr sz="2043"/>
            </a:lvl5pPr>
            <a:lvl6pPr>
              <a:defRPr sz="2043"/>
            </a:lvl6pPr>
            <a:lvl7pPr>
              <a:defRPr sz="2043"/>
            </a:lvl7pPr>
            <a:lvl8pPr>
              <a:defRPr sz="2043"/>
            </a:lvl8pPr>
            <a:lvl9pPr>
              <a:defRPr sz="204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5"/>
            <a:ext cx="2707482" cy="6880226"/>
          </a:xfrm>
        </p:spPr>
        <p:txBody>
          <a:bodyPr/>
          <a:lstStyle>
            <a:lvl1pPr marL="0" indent="0">
              <a:buNone/>
              <a:defRPr sz="1414"/>
            </a:lvl1pPr>
            <a:lvl2pPr marL="461852" indent="0">
              <a:buNone/>
              <a:defRPr sz="1179"/>
            </a:lvl2pPr>
            <a:lvl3pPr marL="923703" indent="0">
              <a:buNone/>
              <a:defRPr sz="1021"/>
            </a:lvl3pPr>
            <a:lvl4pPr marL="1385555" indent="0">
              <a:buNone/>
              <a:defRPr sz="943"/>
            </a:lvl4pPr>
            <a:lvl5pPr marL="1847407" indent="0">
              <a:buNone/>
              <a:defRPr sz="943"/>
            </a:lvl5pPr>
            <a:lvl6pPr marL="2309259" indent="0">
              <a:buNone/>
              <a:defRPr sz="943"/>
            </a:lvl6pPr>
            <a:lvl7pPr marL="2771110" indent="0">
              <a:buNone/>
              <a:defRPr sz="943"/>
            </a:lvl7pPr>
            <a:lvl8pPr marL="3232962" indent="0">
              <a:buNone/>
              <a:defRPr sz="943"/>
            </a:lvl8pPr>
            <a:lvl9pPr marL="3694814" indent="0">
              <a:buNone/>
              <a:defRPr sz="94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04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221"/>
            </a:lvl1pPr>
            <a:lvl2pPr marL="461852" indent="0">
              <a:buNone/>
              <a:defRPr sz="2829"/>
            </a:lvl2pPr>
            <a:lvl3pPr marL="923703" indent="0">
              <a:buNone/>
              <a:defRPr sz="2436"/>
            </a:lvl3pPr>
            <a:lvl4pPr marL="1385555" indent="0">
              <a:buNone/>
              <a:defRPr sz="2043"/>
            </a:lvl4pPr>
            <a:lvl5pPr marL="1847407" indent="0">
              <a:buNone/>
              <a:defRPr sz="2043"/>
            </a:lvl5pPr>
            <a:lvl6pPr marL="2309259" indent="0">
              <a:buNone/>
              <a:defRPr sz="2043"/>
            </a:lvl6pPr>
            <a:lvl7pPr marL="2771110" indent="0">
              <a:buNone/>
              <a:defRPr sz="2043"/>
            </a:lvl7pPr>
            <a:lvl8pPr marL="3232962" indent="0">
              <a:buNone/>
              <a:defRPr sz="2043"/>
            </a:lvl8pPr>
            <a:lvl9pPr marL="3694814" indent="0">
              <a:buNone/>
              <a:defRPr sz="204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414"/>
            </a:lvl1pPr>
            <a:lvl2pPr marL="461852" indent="0">
              <a:buNone/>
              <a:defRPr sz="1179"/>
            </a:lvl2pPr>
            <a:lvl3pPr marL="923703" indent="0">
              <a:buNone/>
              <a:defRPr sz="1021"/>
            </a:lvl3pPr>
            <a:lvl4pPr marL="1385555" indent="0">
              <a:buNone/>
              <a:defRPr sz="943"/>
            </a:lvl4pPr>
            <a:lvl5pPr marL="1847407" indent="0">
              <a:buNone/>
              <a:defRPr sz="943"/>
            </a:lvl5pPr>
            <a:lvl6pPr marL="2309259" indent="0">
              <a:buNone/>
              <a:defRPr sz="943"/>
            </a:lvl6pPr>
            <a:lvl7pPr marL="2771110" indent="0">
              <a:buNone/>
              <a:defRPr sz="943"/>
            </a:lvl7pPr>
            <a:lvl8pPr marL="3232962" indent="0">
              <a:buNone/>
              <a:defRPr sz="943"/>
            </a:lvl8pPr>
            <a:lvl9pPr marL="3694814" indent="0">
              <a:buNone/>
              <a:defRPr sz="94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3"/>
            <a:ext cx="7406640" cy="16764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2"/>
            <a:ext cx="7406640" cy="6638079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1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1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1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23703" rtl="0" eaLnBrk="1" latinLnBrk="0" hangingPunct="1">
        <a:spcBef>
          <a:spcPct val="0"/>
        </a:spcBef>
        <a:buNone/>
        <a:defRPr sz="447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6389" indent="-346389" algn="l" defTabSz="923703" rtl="0" eaLnBrk="1" latinLnBrk="0" hangingPunct="1">
        <a:spcBef>
          <a:spcPct val="20000"/>
        </a:spcBef>
        <a:buFont typeface="Arial" pitchFamily="34" charset="0"/>
        <a:buChar char="•"/>
        <a:defRPr sz="3221" kern="1200">
          <a:solidFill>
            <a:schemeClr val="tx1"/>
          </a:solidFill>
          <a:latin typeface="+mn-lt"/>
          <a:ea typeface="+mn-ea"/>
          <a:cs typeface="+mn-cs"/>
        </a:defRPr>
      </a:lvl1pPr>
      <a:lvl2pPr marL="750509" indent="-288658" algn="l" defTabSz="923703" rtl="0" eaLnBrk="1" latinLnBrk="0" hangingPunct="1">
        <a:spcBef>
          <a:spcPct val="20000"/>
        </a:spcBef>
        <a:buFont typeface="Arial" pitchFamily="34" charset="0"/>
        <a:buChar char="–"/>
        <a:defRPr sz="2829" kern="1200">
          <a:solidFill>
            <a:schemeClr val="tx1"/>
          </a:solidFill>
          <a:latin typeface="+mn-lt"/>
          <a:ea typeface="+mn-ea"/>
          <a:cs typeface="+mn-cs"/>
        </a:defRPr>
      </a:lvl2pPr>
      <a:lvl3pPr marL="1154629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436" kern="1200">
          <a:solidFill>
            <a:schemeClr val="tx1"/>
          </a:solidFill>
          <a:latin typeface="+mn-lt"/>
          <a:ea typeface="+mn-ea"/>
          <a:cs typeface="+mn-cs"/>
        </a:defRPr>
      </a:lvl3pPr>
      <a:lvl4pPr marL="1616481" indent="-230926" algn="l" defTabSz="923703" rtl="0" eaLnBrk="1" latinLnBrk="0" hangingPunct="1">
        <a:spcBef>
          <a:spcPct val="20000"/>
        </a:spcBef>
        <a:buFont typeface="Arial" pitchFamily="34" charset="0"/>
        <a:buChar char="–"/>
        <a:defRPr sz="2043" kern="1200">
          <a:solidFill>
            <a:schemeClr val="tx1"/>
          </a:solidFill>
          <a:latin typeface="+mn-lt"/>
          <a:ea typeface="+mn-ea"/>
          <a:cs typeface="+mn-cs"/>
        </a:defRPr>
      </a:lvl4pPr>
      <a:lvl5pPr marL="2078333" indent="-230926" algn="l" defTabSz="923703" rtl="0" eaLnBrk="1" latinLnBrk="0" hangingPunct="1">
        <a:spcBef>
          <a:spcPct val="20000"/>
        </a:spcBef>
        <a:buFont typeface="Arial" pitchFamily="34" charset="0"/>
        <a:buChar char="»"/>
        <a:defRPr sz="2043" kern="1200">
          <a:solidFill>
            <a:schemeClr val="tx1"/>
          </a:solidFill>
          <a:latin typeface="+mn-lt"/>
          <a:ea typeface="+mn-ea"/>
          <a:cs typeface="+mn-cs"/>
        </a:defRPr>
      </a:lvl5pPr>
      <a:lvl6pPr marL="2540185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6pPr>
      <a:lvl7pPr marL="3002036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7pPr>
      <a:lvl8pPr marL="3463888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8pPr>
      <a:lvl9pPr marL="3925740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1pPr>
      <a:lvl2pPr marL="461852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2pPr>
      <a:lvl3pPr marL="923703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3pPr>
      <a:lvl4pPr marL="1385555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4pPr>
      <a:lvl5pPr marL="1847407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5pPr>
      <a:lvl6pPr marL="2309259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6pPr>
      <a:lvl7pPr marL="2771110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7pPr>
      <a:lvl8pPr marL="3232962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8pPr>
      <a:lvl9pPr marL="3694814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0"/>
            <a:ext cx="8229600" cy="548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625536"/>
            <a:ext cx="8229600" cy="876147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28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2460 Bergeron Way</a:t>
            </a:r>
          </a:p>
          <a:p>
            <a:pPr algn="ctr"/>
            <a:r>
              <a:rPr lang="en-US" sz="20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Planters Pointe ~ Mount Pleasant, SC 29466 ~ MLS# 20031216 ~ $429,000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612812"/>
            <a:ext cx="6357257" cy="3627329"/>
          </a:xfrm>
        </p:spPr>
        <p:txBody>
          <a:bodyPr anchor="ctr">
            <a:noAutofit/>
          </a:bodyPr>
          <a:lstStyle/>
          <a:p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This beautiful Mt Pleasant home is an absolute must see! Impeccably maintained, the home offers tons of beautiful updates &amp; a spacious open concept floorplan. Step into the gorgeous, bright &amp; airy living room &amp; separate dining area. The large &amp; updated kitchen features lots of storage, bar seating, a gas range, &amp; a walk-in pantry. It flows into the eat-in kitchen area &amp; features new waterproof vinyl flooring. At the back of the home is an updated sunroom/office. Custom cabinetry with barn doors have been added for even more storage! A large picture window looks out to the spacious fenced backyard with a patio area &amp; lovely, mature trees. The owner's suite is separate from the other two bedrooms and has a walk-in closet, and the </a:t>
            </a:r>
            <a:r>
              <a:rPr lang="en-US" sz="15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en</a:t>
            </a: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-suite is equipped with dual vanity, a large soaking tub, and a separate shower. The additional two bedrooms offer plenty of space and share a full bathroom. The incredible amenities include a swimming pool, tennis court, basketball court, playpark, and clubhouse. This amazing property is located close to shopping, dining, area beaches, and downtown Charleston. Come by today!</a:t>
            </a:r>
            <a:endParaRPr lang="en-US" sz="1500" i="1" u="sng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82296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200" i="1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anose="02020502050506020301" pitchFamily="18" charset="0"/>
                <a:cs typeface="Times New Roman" panose="02020603050405020304" pitchFamily="18" charset="0"/>
              </a:rPr>
              <a:t>Close to Shopping, Dining,</a:t>
            </a:r>
          </a:p>
          <a:p>
            <a:pPr algn="r"/>
            <a:r>
              <a:rPr lang="en-US" sz="2200" i="1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anose="02020502050506020301" pitchFamily="18" charset="0"/>
                <a:cs typeface="Times New Roman" panose="02020603050405020304" pitchFamily="18" charset="0"/>
              </a:rPr>
              <a:t>And Area Beaches</a:t>
            </a:r>
            <a:endParaRPr lang="en-US" sz="2200" i="1" dirty="0">
              <a:ln w="3175"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ajan Pro" panose="02020502050506020301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9651054"/>
            <a:ext cx="4114800" cy="35922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Palatino Linotype" panose="02040502050505030304" pitchFamily="18" charset="0"/>
              </a:rPr>
              <a:t>Nate Gainey     843-513-2038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  <a:latin typeface="Palatino Linotype" panose="02040502050505030304" pitchFamily="18" charset="0"/>
              </a:rPr>
              <a:t>nate@mattoneillteam.com</a:t>
            </a:r>
          </a:p>
        </p:txBody>
      </p:sp>
      <p:pic>
        <p:nvPicPr>
          <p:cNvPr id="22" name="Picture 21"/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78740" y="5624870"/>
            <a:ext cx="1747633" cy="1155459"/>
          </a:xfrm>
          <a:prstGeom prst="rect">
            <a:avLst/>
          </a:prstGeom>
        </p:spPr>
      </p:pic>
      <p:pic>
        <p:nvPicPr>
          <p:cNvPr id="25" name="Picture 24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79304" y="6978539"/>
            <a:ext cx="1746504" cy="1164336"/>
          </a:xfrm>
          <a:prstGeom prst="rect">
            <a:avLst/>
          </a:prstGeom>
        </p:spPr>
      </p:pic>
      <p:pic>
        <p:nvPicPr>
          <p:cNvPr id="26" name="Picture 25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81625" y="8338194"/>
            <a:ext cx="1741863" cy="1161242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868309A1-398B-420A-BCDD-ABACABFD191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3857427"/>
            <a:ext cx="1436914" cy="71457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B9A4206F-2D9B-4450-9045-F20A44CA2AB6}"/>
              </a:ext>
            </a:extLst>
          </p:cNvPr>
          <p:cNvSpPr/>
          <p:nvPr/>
        </p:nvSpPr>
        <p:spPr>
          <a:xfrm>
            <a:off x="4114800" y="9651054"/>
            <a:ext cx="4114800" cy="35922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Palatino Linotype" panose="02040502050505030304" pitchFamily="18" charset="0"/>
              </a:rPr>
              <a:t>Christopher Smith     843-267-0735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  <a:latin typeface="Palatino Linotype" panose="02040502050505030304" pitchFamily="18" charset="0"/>
              </a:rPr>
              <a:t>christopher@mattoneillteam.com</a:t>
            </a:r>
          </a:p>
        </p:txBody>
      </p:sp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308</TotalTime>
  <Words>259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Palatino Linotype</vt:lpstr>
      <vt:lpstr>Trajan Pro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63</cp:revision>
  <dcterms:created xsi:type="dcterms:W3CDTF">2006-08-16T00:00:00Z</dcterms:created>
  <dcterms:modified xsi:type="dcterms:W3CDTF">2020-11-30T20:39:09Z</dcterms:modified>
</cp:coreProperties>
</file>