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8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216" y="-75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18440" y="9209878"/>
            <a:ext cx="1306400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38600" y="228600"/>
            <a:ext cx="3810000" cy="2743200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2463 SC Highway 174</a:t>
            </a:r>
            <a:br>
              <a:rPr lang="en-US" sz="20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br>
              <a:rPr lang="en-US" sz="20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fi-FI" sz="24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Edisto Island, SC 29438</a:t>
            </a:r>
            <a:br>
              <a:rPr lang="fi-FI" sz="24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fi-FI" sz="24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MLS# 20019135</a:t>
            </a:r>
            <a:br>
              <a:rPr lang="fi-FI" sz="24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fi-FI" sz="24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$279,900</a:t>
            </a:r>
            <a:br>
              <a:rPr lang="fi-FI" sz="24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br>
              <a:rPr lang="fi-FI" sz="20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fi-FI" sz="22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4 Bed · 3 Bath · 1,568 sf</a:t>
            </a:r>
            <a:endParaRPr lang="en-US" sz="2200" dirty="0">
              <a:solidFill>
                <a:srgbClr val="0098CC"/>
              </a:solidFill>
              <a:latin typeface="Futura Bk BT" panose="020B0502020204020303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8440" y="4495800"/>
            <a:ext cx="5771488" cy="4422950"/>
          </a:xfrm>
        </p:spPr>
        <p:txBody>
          <a:bodyPr anchor="ctr">
            <a:no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Futura Bk BT" panose="020B0502020204020303" pitchFamily="34" charset="0"/>
              </a:rPr>
              <a:t>3.5% Comp! Reduced! Edisto Reno!</a:t>
            </a:r>
          </a:p>
          <a:p>
            <a:endParaRPr lang="en-US" sz="1400" dirty="0">
              <a:solidFill>
                <a:srgbClr val="0098CC"/>
              </a:solidFill>
              <a:latin typeface="Futura Bk BT" panose="020B0502020204020303" pitchFamily="34" charset="0"/>
              <a:cs typeface="Microsoft Sans Serif" panose="020B0604020202020204" pitchFamily="34" charset="0"/>
            </a:endParaRPr>
          </a:p>
          <a:p>
            <a:r>
              <a:rPr lang="en-US" sz="1600" b="1" i="1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NEWLY RENOVATED HOME ON ONE ACRE</a:t>
            </a:r>
          </a:p>
          <a:p>
            <a:endParaRPr lang="en-US" sz="1600" b="1" i="1" dirty="0">
              <a:solidFill>
                <a:srgbClr val="0098CC"/>
              </a:solidFill>
              <a:latin typeface="Futura Bk BT" panose="020B0502020204020303" pitchFamily="34" charset="0"/>
              <a:cs typeface="Microsoft Sans Serif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Only 7.7 miles from Edisto Beach-very quick drive!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New roof, windows, and packaged HVAC unit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Newly remodeled kitchen and bathrooms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New stainless appliances and new cabinets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Beautiful hardwoods have been sanded and refinished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All new light fixtures and ceiling fans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Freshly painted inside and out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New landscaped patio and fire pit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New water heater and well pump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Dual Masters with one up and one down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18440" y="152401"/>
            <a:ext cx="3649980" cy="2737485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89929" y="5808960"/>
            <a:ext cx="2021232" cy="1515923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89929" y="7402830"/>
            <a:ext cx="2021232" cy="1515922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2743200" y="9213670"/>
            <a:ext cx="2743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Bryant Pearson</a:t>
            </a:r>
          </a:p>
          <a:p>
            <a:pPr algn="ctr"/>
            <a:r>
              <a:rPr lang="en-US" sz="12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(843) 860-7667</a:t>
            </a:r>
          </a:p>
          <a:p>
            <a:pPr algn="ctr"/>
            <a:r>
              <a:rPr lang="en-US" sz="12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bryantpearson@gmail.com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5278120" y="9290614"/>
            <a:ext cx="27432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Agent Group Realty</a:t>
            </a:r>
          </a:p>
          <a:p>
            <a:pPr algn="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433 Plaza Real Suite 275</a:t>
            </a:r>
          </a:p>
          <a:p>
            <a:pPr algn="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Boca Raton, FL 33432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-2819400" y="-828321"/>
            <a:ext cx="3896614" cy="685800"/>
          </a:xfrm>
          <a:prstGeom prst="ribbon">
            <a:avLst>
              <a:gd name="adj1" fmla="val 16667"/>
              <a:gd name="adj2" fmla="val 66701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bg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>
                <a:solidFill>
                  <a:schemeClr val="tx1"/>
                </a:solidFill>
                <a:latin typeface="Gabriola" panose="04040605051002020D02" pitchFamily="82" charset="0"/>
              </a:rPr>
              <a:t>3.5% AGENT COMPENSATION BEING OFFERED IF A CONTRACT IS RATIFIED PRIOR TO OCTOBER 22, 2018.</a:t>
            </a:r>
          </a:p>
        </p:txBody>
      </p:sp>
      <p:pic>
        <p:nvPicPr>
          <p:cNvPr id="17" name="Picture 5">
            <a:extLst>
              <a:ext uri="{FF2B5EF4-FFF2-40B4-BE49-F238E27FC236}">
                <a16:creationId xmlns:a16="http://schemas.microsoft.com/office/drawing/2014/main" id="{8E46A88B-93F2-47AD-93B8-929F72BFEB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89928" y="4473290"/>
            <a:ext cx="943293" cy="1257724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18440" y="3124200"/>
            <a:ext cx="1682496" cy="1261872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029358" y="3124200"/>
            <a:ext cx="1682496" cy="1261872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840276" y="3124200"/>
            <a:ext cx="946404" cy="1261872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89928" y="3124200"/>
            <a:ext cx="946404" cy="1261872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5498897-D786-451D-9F99-C91FDB783E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915102" y="3124200"/>
            <a:ext cx="946404" cy="1261872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B131EA3-8A1B-49DA-AD77-62B08FE256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064756" y="3124200"/>
            <a:ext cx="946404" cy="1261872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1" name="Picture 5">
            <a:extLst>
              <a:ext uri="{FF2B5EF4-FFF2-40B4-BE49-F238E27FC236}">
                <a16:creationId xmlns:a16="http://schemas.microsoft.com/office/drawing/2014/main" id="{E61F04FA-2637-448C-8190-28EEDB4F72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064756" y="4473290"/>
            <a:ext cx="946404" cy="1261872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153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Futura Bk BT</vt:lpstr>
      <vt:lpstr>Gabriola</vt:lpstr>
      <vt:lpstr>Office Theme</vt:lpstr>
      <vt:lpstr>2463 SC Highway 174  Edisto Island, SC 29438 MLS# 20019135 $279,900  4 Bed · 3 Bath · 1,568 sf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25</cp:revision>
  <dcterms:created xsi:type="dcterms:W3CDTF">2006-08-16T00:00:00Z</dcterms:created>
  <dcterms:modified xsi:type="dcterms:W3CDTF">2020-09-23T12:27:56Z</dcterms:modified>
</cp:coreProperties>
</file>