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11/20/2017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jpeg"/><Relationship Id="rId3" Type="http://schemas.openxmlformats.org/officeDocument/2006/relationships/hyperlink" Target="http://www.jenkinsonandmoore.com/" TargetMode="External"/><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5665"/>
            <a:ext cx="7315200" cy="4883583"/>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47902" y="5852969"/>
            <a:ext cx="4418446" cy="2998749"/>
          </a:xfrm>
        </p:spPr>
        <p:txBody>
          <a:bodyPr anchor="ctr">
            <a:noAutofit/>
          </a:bodyPr>
          <a:lstStyle/>
          <a:p>
            <a:r>
              <a:rPr lang="en-US" sz="1100" dirty="0">
                <a:solidFill>
                  <a:schemeClr val="tx2">
                    <a:lumMod val="75000"/>
                  </a:schemeClr>
                </a:solidFill>
                <a:latin typeface="Century Gothic" panose="020B0502020202020204" pitchFamily="34" charset="0"/>
              </a:rPr>
              <a:t>Immaculate home with phenomenal curb appeal! Dramatic two story foyer and wall of windows in the family room with fireplace, open to the stunning eat-in kitchen. Stainless steel appliances, granite counters, double ovens, five burner gas cooktop &amp; tall white cabinets. Hardwood floors throughout most of the first floor. New paint and carpet! Formal living &amp; dining room. First floor guest suite or office. Lots of built-in cabinets. Second floor French doors to balcony overlooking palms and wetlands. Huge master suite with tray ceiling. Master bath tiled with vaulted ceilings, two person </a:t>
            </a:r>
            <a:r>
              <a:rPr lang="en-US" sz="1100" dirty="0" err="1">
                <a:solidFill>
                  <a:schemeClr val="tx2">
                    <a:lumMod val="75000"/>
                  </a:schemeClr>
                </a:solidFill>
                <a:latin typeface="Century Gothic" panose="020B0502020202020204" pitchFamily="34" charset="0"/>
              </a:rPr>
              <a:t>jacuzzi</a:t>
            </a:r>
            <a:r>
              <a:rPr lang="en-US" sz="1100" dirty="0">
                <a:solidFill>
                  <a:schemeClr val="tx2">
                    <a:lumMod val="75000"/>
                  </a:schemeClr>
                </a:solidFill>
                <a:latin typeface="Century Gothic" panose="020B0502020202020204" pitchFamily="34" charset="0"/>
              </a:rPr>
              <a:t>, generous shower, two vanities, two walk-in closets and a master suite retreat. Great bonus room or children’s play room off of the second floor landing. Screened porch and large deck overlook private wooded back yard. Lovely landscaping and palm trees. So livable and elegant, too many extras to list. Dunes West boasts three pools, one with a waterslide! Golf, walking and biking trails. Amenities also include boat ramp, 2nd gated entrance, and exercise facility.</a:t>
            </a:r>
          </a:p>
        </p:txBody>
      </p:sp>
      <p:sp>
        <p:nvSpPr>
          <p:cNvPr id="17" name="Rectangle 16"/>
          <p:cNvSpPr/>
          <p:nvPr/>
        </p:nvSpPr>
        <p:spPr>
          <a:xfrm>
            <a:off x="-1984" y="9140964"/>
            <a:ext cx="3232927" cy="707886"/>
          </a:xfrm>
          <a:prstGeom prst="rect">
            <a:avLst/>
          </a:prstGeom>
        </p:spPr>
        <p:txBody>
          <a:bodyPr wrap="square">
            <a:spAutoFit/>
          </a:bodyPr>
          <a:lstStyle/>
          <a:p>
            <a:r>
              <a:rPr lang="en-US" sz="1600" dirty="0">
                <a:solidFill>
                  <a:srgbClr val="00325C"/>
                </a:solidFill>
                <a:latin typeface="Century Gothic" panose="020B0502020202020204" pitchFamily="34" charset="0"/>
              </a:rPr>
              <a:t>Mac Jenkinson</a:t>
            </a:r>
          </a:p>
          <a:p>
            <a:r>
              <a:rPr lang="pt-BR" sz="1200" dirty="0">
                <a:solidFill>
                  <a:srgbClr val="00325C"/>
                </a:solidFill>
                <a:latin typeface="Century Gothic" panose="020B0502020202020204" pitchFamily="34" charset="0"/>
              </a:rPr>
              <a:t>M (843) 224-0210</a:t>
            </a:r>
          </a:p>
          <a:p>
            <a:r>
              <a:rPr lang="pt-BR" sz="1200" dirty="0">
                <a:solidFill>
                  <a:srgbClr val="00325C"/>
                </a:solidFill>
                <a:latin typeface="Century Gothic" panose="020B0502020202020204" pitchFamily="34" charset="0"/>
              </a:rPr>
              <a:t>mac@carolinaone.com</a:t>
            </a:r>
            <a:endParaRPr lang="en-US" sz="1050" dirty="0">
              <a:solidFill>
                <a:srgbClr val="00325C"/>
              </a:solidFill>
              <a:latin typeface="Century Gothic" panose="020B0502020202020204" pitchFamily="34" charset="0"/>
            </a:endParaRPr>
          </a:p>
        </p:txBody>
      </p:sp>
      <p:sp>
        <p:nvSpPr>
          <p:cNvPr id="18" name="Rectangle 17"/>
          <p:cNvSpPr/>
          <p:nvPr/>
        </p:nvSpPr>
        <p:spPr>
          <a:xfrm>
            <a:off x="-12703" y="9715500"/>
            <a:ext cx="7327903" cy="338554"/>
          </a:xfrm>
          <a:prstGeom prst="rect">
            <a:avLst/>
          </a:prstGeom>
        </p:spPr>
        <p:txBody>
          <a:bodyPr wrap="square" anchor="ctr">
            <a:spAutoFit/>
          </a:bodyPr>
          <a:lstStyle/>
          <a:p>
            <a:pPr algn="ctr"/>
            <a:r>
              <a:rPr lang="en-US" sz="900" dirty="0">
                <a:solidFill>
                  <a:schemeClr val="accent1">
                    <a:lumMod val="50000"/>
                  </a:schemeClr>
                </a:solidFill>
                <a:latin typeface="Century Gothic" panose="020B0502020202020204" pitchFamily="34" charset="0"/>
                <a:hlinkClick r:id="rId3"/>
              </a:rPr>
              <a:t>www.jenkinsonandmoore.com</a:t>
            </a:r>
            <a:endParaRPr lang="en-US" sz="900" dirty="0">
              <a:solidFill>
                <a:schemeClr val="accent1">
                  <a:lumMod val="50000"/>
                </a:schemeClr>
              </a:solidFill>
              <a:latin typeface="Century Gothic" panose="020B0502020202020204" pitchFamily="34" charset="0"/>
            </a:endParaRPr>
          </a:p>
          <a:p>
            <a:pPr algn="ctr"/>
            <a:r>
              <a:rPr lang="en-US" sz="700" dirty="0">
                <a:solidFill>
                  <a:schemeClr val="accent1">
                    <a:lumMod val="50000"/>
                  </a:schemeClr>
                </a:solidFill>
                <a:latin typeface="Century Gothic" panose="020B0502020202020204" pitchFamily="34" charset="0"/>
              </a:rPr>
              <a:t>Jenkinson &amp; Moore, LLC | Carolina One Real Estate | 1503 Palm Blvd | Isle of Palms, SC 29451-2280</a:t>
            </a:r>
          </a:p>
        </p:txBody>
      </p:sp>
      <p:sp>
        <p:nvSpPr>
          <p:cNvPr id="23" name="Rectangle 22"/>
          <p:cNvSpPr/>
          <p:nvPr/>
        </p:nvSpPr>
        <p:spPr>
          <a:xfrm>
            <a:off x="0" y="3739145"/>
            <a:ext cx="7315200" cy="1138773"/>
          </a:xfrm>
          <a:prstGeom prst="rect">
            <a:avLst/>
          </a:prstGeom>
          <a:noFill/>
        </p:spPr>
        <p:txBody>
          <a:bodyPr wrap="square">
            <a:spAutoFit/>
          </a:bodyPr>
          <a:lstStyle/>
          <a:p>
            <a:r>
              <a:rPr lang="en-US" sz="2800" b="1" i="1" dirty="0">
                <a:ln w="3175">
                  <a:solidFill>
                    <a:schemeClr val="tx2"/>
                  </a:solidFill>
                </a:ln>
                <a:solidFill>
                  <a:srgbClr val="FFFF00"/>
                </a:solidFill>
                <a:effectLst>
                  <a:outerShdw blurRad="50800" dist="38100" dir="5400000" algn="t" rotWithShape="0">
                    <a:prstClr val="black">
                      <a:alpha val="40000"/>
                    </a:prstClr>
                  </a:outerShdw>
                </a:effectLst>
                <a:latin typeface="Century Gothic" panose="020B0502020202020204" pitchFamily="34" charset="0"/>
              </a:rPr>
              <a:t>$5,000 Bonus to buyer's agent</a:t>
            </a:r>
          </a:p>
          <a:p>
            <a:r>
              <a:rPr lang="en-US" b="1" i="1" dirty="0">
                <a:ln w="3175">
                  <a:solidFill>
                    <a:schemeClr val="tx2"/>
                  </a:solidFill>
                </a:ln>
                <a:solidFill>
                  <a:srgbClr val="FFFF00"/>
                </a:solidFill>
                <a:effectLst>
                  <a:outerShdw blurRad="50800" dist="38100" dir="5400000" algn="t" rotWithShape="0">
                    <a:prstClr val="black">
                      <a:alpha val="40000"/>
                    </a:prstClr>
                  </a:outerShdw>
                </a:effectLst>
                <a:latin typeface="Century Gothic" panose="020B0502020202020204" pitchFamily="34" charset="0"/>
              </a:rPr>
              <a:t>For a ratified contract by Christmas 2017!</a:t>
            </a:r>
          </a:p>
          <a:p>
            <a:r>
              <a:rPr lang="en-US" b="1" i="1" dirty="0">
                <a:ln w="3175">
                  <a:solidFill>
                    <a:schemeClr val="tx2"/>
                  </a:solidFill>
                </a:ln>
                <a:solidFill>
                  <a:srgbClr val="FFFF00"/>
                </a:solidFill>
                <a:effectLst>
                  <a:outerShdw blurRad="50800" dist="38100" dir="5400000" algn="t" rotWithShape="0">
                    <a:prstClr val="black">
                      <a:alpha val="40000"/>
                    </a:prstClr>
                  </a:outerShdw>
                </a:effectLst>
                <a:latin typeface="Century Gothic" panose="020B0502020202020204" pitchFamily="34" charset="0"/>
              </a:rPr>
              <a:t>Bonus paid at closing.</a:t>
            </a:r>
          </a:p>
        </p:txBody>
      </p:sp>
      <p:sp>
        <p:nvSpPr>
          <p:cNvPr id="2" name="Title 1"/>
          <p:cNvSpPr>
            <a:spLocks noGrp="1"/>
          </p:cNvSpPr>
          <p:nvPr>
            <p:ph type="ctrTitle"/>
          </p:nvPr>
        </p:nvSpPr>
        <p:spPr>
          <a:xfrm>
            <a:off x="0" y="4948082"/>
            <a:ext cx="7307260" cy="916536"/>
          </a:xfrm>
        </p:spPr>
        <p:txBody>
          <a:bodyPr anchor="ctr">
            <a:noAutofit/>
            <a:scene3d>
              <a:camera prst="orthographicFront"/>
              <a:lightRig rig="soft" dir="t">
                <a:rot lat="0" lon="0" rev="17220000"/>
              </a:lightRig>
            </a:scene3d>
            <a:sp3d prstMaterial="softEdge"/>
          </a:bodyPr>
          <a:lstStyle/>
          <a:p>
            <a:r>
              <a:rPr lang="en-US" sz="2000" b="0" cap="none" dirty="0">
                <a:ln w="10541" cmpd="sng">
                  <a:noFill/>
                  <a:prstDash val="solid"/>
                </a:ln>
                <a:solidFill>
                  <a:schemeClr val="tx2"/>
                </a:solidFill>
                <a:effectLst/>
                <a:latin typeface="Century Gothic" panose="020B0502020202020204" pitchFamily="34" charset="0"/>
              </a:rPr>
              <a:t>2465 Darts Cove Way</a:t>
            </a:r>
            <a:br>
              <a:rPr lang="en-US" sz="2400" b="0" cap="none" dirty="0">
                <a:ln w="10541" cmpd="sng">
                  <a:noFill/>
                  <a:prstDash val="solid"/>
                </a:ln>
                <a:solidFill>
                  <a:schemeClr val="tx2"/>
                </a:solidFill>
                <a:effectLst/>
                <a:latin typeface="Century Gothic" panose="020B0502020202020204" pitchFamily="34" charset="0"/>
              </a:rPr>
            </a:br>
            <a:r>
              <a:rPr lang="en-US" sz="1400" b="0" cap="none" dirty="0">
                <a:ln w="10541" cmpd="sng">
                  <a:noFill/>
                  <a:prstDash val="solid"/>
                </a:ln>
                <a:solidFill>
                  <a:schemeClr val="tx2"/>
                </a:solidFill>
                <a:effectLst/>
                <a:latin typeface="Century Gothic" panose="020B0502020202020204" pitchFamily="34" charset="0"/>
              </a:rPr>
              <a:t>Dunes West ~ Mount Pleasant, SC 29466</a:t>
            </a:r>
            <a:br>
              <a:rPr lang="en-US" sz="1400" b="0" cap="none" dirty="0">
                <a:ln w="10541" cmpd="sng">
                  <a:noFill/>
                  <a:prstDash val="solid"/>
                </a:ln>
                <a:solidFill>
                  <a:schemeClr val="tx2"/>
                </a:solidFill>
                <a:effectLst/>
                <a:latin typeface="Century Gothic" panose="020B0502020202020204" pitchFamily="34" charset="0"/>
              </a:rPr>
            </a:br>
            <a:r>
              <a:rPr lang="en-US" sz="1400" b="0" cap="none" dirty="0">
                <a:ln w="10541" cmpd="sng">
                  <a:noFill/>
                  <a:prstDash val="solid"/>
                </a:ln>
                <a:solidFill>
                  <a:schemeClr val="tx2"/>
                </a:solidFill>
                <a:effectLst/>
                <a:latin typeface="Century Gothic" panose="020B0502020202020204" pitchFamily="34" charset="0"/>
              </a:rPr>
              <a:t>MLS# 17011501 ~ $675,000</a:t>
            </a:r>
          </a:p>
        </p:txBody>
      </p:sp>
      <p:sp>
        <p:nvSpPr>
          <p:cNvPr id="5" name="Diagonal Stripe 4"/>
          <p:cNvSpPr/>
          <p:nvPr/>
        </p:nvSpPr>
        <p:spPr>
          <a:xfrm rot="5400000">
            <a:off x="6630245" y="-890411"/>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2716896">
            <a:off x="6941501" y="-555080"/>
            <a:ext cx="1616147" cy="646331"/>
          </a:xfrm>
          <a:prstGeom prst="rect">
            <a:avLst/>
          </a:prstGeom>
          <a:noFill/>
        </p:spPr>
        <p:txBody>
          <a:bodyPr wrap="none" rtlCol="0">
            <a:spAutoFit/>
          </a:bodyPr>
          <a:lstStyle/>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Just Reduced</a:t>
            </a:r>
            <a:b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$785,000!</a:t>
            </a:r>
          </a:p>
        </p:txBody>
      </p:sp>
      <p:pic>
        <p:nvPicPr>
          <p:cNvPr id="24" name="Picture 2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440" y="4953000"/>
            <a:ext cx="1367427" cy="911618"/>
          </a:xfrm>
          <a:prstGeom prst="rect">
            <a:avLst/>
          </a:prstGeom>
          <a:ln>
            <a:noFill/>
          </a:ln>
        </p:spPr>
      </p:pic>
      <p:pic>
        <p:nvPicPr>
          <p:cNvPr id="27" name="Picture 2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8808" y="7945050"/>
            <a:ext cx="1367379" cy="911586"/>
          </a:xfrm>
          <a:prstGeom prst="rect">
            <a:avLst/>
          </a:prstGeom>
          <a:ln>
            <a:noFill/>
          </a:ln>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8502" y="5950452"/>
            <a:ext cx="1367197" cy="911465"/>
          </a:xfrm>
          <a:prstGeom prst="rect">
            <a:avLst/>
          </a:prstGeom>
          <a:ln>
            <a:noFill/>
          </a:ln>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230944" y="9140964"/>
            <a:ext cx="849342" cy="604274"/>
          </a:xfrm>
          <a:prstGeom prst="rect">
            <a:avLst/>
          </a:prstGeom>
          <a:ln w="12700">
            <a:no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4080209" y="9140964"/>
            <a:ext cx="323292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a:solidFill>
                  <a:srgbClr val="00325C"/>
                </a:solidFill>
                <a:latin typeface="Century Gothic" panose="020B0502020202020204" pitchFamily="34" charset="0"/>
              </a:rPr>
              <a:t>M </a:t>
            </a:r>
            <a:r>
              <a:rPr lang="pt-BR" sz="1200" dirty="0">
                <a:solidFill>
                  <a:srgbClr val="00325C"/>
                </a:solidFill>
                <a:latin typeface="Century Gothic" panose="020B0502020202020204" pitchFamily="34" charset="0"/>
              </a:rPr>
              <a:t>(843)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8502" y="6947751"/>
            <a:ext cx="1367197" cy="911465"/>
          </a:xfrm>
          <a:prstGeom prst="rect">
            <a:avLst/>
          </a:prstGeom>
          <a:ln>
            <a:noFill/>
          </a:ln>
        </p:spPr>
      </p:pic>
      <p:pic>
        <p:nvPicPr>
          <p:cNvPr id="26" name="Picture 2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69486" y="4941351"/>
            <a:ext cx="1367427" cy="911618"/>
          </a:xfrm>
          <a:prstGeom prst="rect">
            <a:avLst/>
          </a:prstGeom>
          <a:ln>
            <a:noFill/>
          </a:ln>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869804" y="7933401"/>
            <a:ext cx="1365479" cy="911586"/>
          </a:xfrm>
          <a:prstGeom prst="rect">
            <a:avLst/>
          </a:prstGeom>
          <a:ln>
            <a:noFill/>
          </a:ln>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868548" y="5938803"/>
            <a:ext cx="1367197" cy="911465"/>
          </a:xfrm>
          <a:prstGeom prst="rect">
            <a:avLst/>
          </a:prstGeom>
          <a:ln>
            <a:noFill/>
          </a:ln>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69498" y="6936102"/>
            <a:ext cx="1365298" cy="911465"/>
          </a:xfrm>
          <a:prstGeom prst="rect">
            <a:avLst/>
          </a:prstGeom>
          <a:ln>
            <a:noFill/>
          </a:ln>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339</TotalTime>
  <Words>261</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Trebuchet MS</vt:lpstr>
      <vt:lpstr>Wingdings</vt:lpstr>
      <vt:lpstr>Wingdings 2</vt:lpstr>
      <vt:lpstr>Wingdings 3</vt:lpstr>
      <vt:lpstr>Apex</vt:lpstr>
      <vt:lpstr>2465 Darts Cove Way Dunes West ~ Mount Pleasant, SC 29466 MLS# 17011501 ~ $675,000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60</cp:revision>
  <dcterms:created xsi:type="dcterms:W3CDTF">2006-08-16T00:00:00Z</dcterms:created>
  <dcterms:modified xsi:type="dcterms:W3CDTF">2017-11-20T12:41:54Z</dcterms:modified>
</cp:coreProperties>
</file>