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1548"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1/30/2019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1/30/2019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2" name="Picture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32398" y="8033440"/>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666398" y="8033440"/>
            <a:ext cx="137160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200398" y="8033440"/>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68400" y="8033440"/>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34398" y="8033440"/>
            <a:ext cx="1371600" cy="9144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398" y="762000"/>
            <a:ext cx="3486022" cy="2327246"/>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sp>
        <p:nvSpPr>
          <p:cNvPr id="29" name="Title 1"/>
          <p:cNvSpPr txBox="1">
            <a:spLocks/>
          </p:cNvSpPr>
          <p:nvPr/>
        </p:nvSpPr>
        <p:spPr>
          <a:xfrm>
            <a:off x="0" y="-1"/>
            <a:ext cx="7757718" cy="868659"/>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chemeClr val="tx1"/>
                </a:solidFill>
                <a:latin typeface="Century Gothic" pitchFamily="34" charset="0"/>
              </a:rPr>
              <a:t>Renovated 4 Bed 2 Bath+ Bonus Room On 1/2 Acre</a:t>
            </a:r>
            <a:endParaRPr lang="en-US" sz="1800" i="1" dirty="0">
              <a:solidFill>
                <a:schemeClr val="tx1"/>
              </a:solidFill>
              <a:latin typeface="Century Gothic" pitchFamily="34" charset="0"/>
            </a:endParaRP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32398" y="4193545"/>
            <a:ext cx="1371600"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1666398" y="4193545"/>
            <a:ext cx="1371600"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3200398" y="4193545"/>
            <a:ext cx="1371600" cy="91440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268400" y="4193545"/>
            <a:ext cx="1371600"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734398" y="4193545"/>
            <a:ext cx="1371600"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07BEDB-1C9F-48A0-AE24-54164F5F3FF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53978" y="762000"/>
            <a:ext cx="3486022" cy="232724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276600"/>
            <a:ext cx="7757718" cy="780009"/>
          </a:xfrm>
        </p:spPr>
        <p:txBody>
          <a:bodyPr anchor="ctr">
            <a:noAutofit/>
          </a:bodyPr>
          <a:lstStyle/>
          <a:p>
            <a:r>
              <a:rPr lang="pt-BR" sz="2800" b="1" dirty="0">
                <a:solidFill>
                  <a:schemeClr val="bg1"/>
                </a:solidFill>
                <a:effectLst>
                  <a:outerShdw blurRad="38100" dist="38100" dir="2700000" algn="tl">
                    <a:srgbClr val="000000">
                      <a:alpha val="43137"/>
                    </a:srgbClr>
                  </a:outerShdw>
                </a:effectLst>
                <a:latin typeface="Century Gothic" pitchFamily="34" charset="0"/>
              </a:rPr>
              <a:t>246 George Keen Drive</a:t>
            </a:r>
            <a:br>
              <a:rPr lang="pt-BR" sz="2400" dirty="0">
                <a:solidFill>
                  <a:schemeClr val="bg1"/>
                </a:solidFill>
                <a:effectLst>
                  <a:outerShdw blurRad="38100" dist="38100" dir="2700000" algn="tl">
                    <a:srgbClr val="000000">
                      <a:alpha val="43137"/>
                    </a:srgbClr>
                  </a:outerShdw>
                </a:effectLst>
                <a:latin typeface="Century Gothic" pitchFamily="34" charset="0"/>
              </a:rPr>
            </a:br>
            <a:r>
              <a:rPr lang="en-US" sz="2000" dirty="0">
                <a:solidFill>
                  <a:schemeClr val="bg1"/>
                </a:solidFill>
                <a:effectLst>
                  <a:outerShdw blurRad="38100" dist="38100" dir="2700000" algn="tl">
                    <a:srgbClr val="000000">
                      <a:alpha val="43137"/>
                    </a:srgbClr>
                  </a:outerShdw>
                </a:effectLst>
                <a:latin typeface="Century Gothic" pitchFamily="34" charset="0"/>
              </a:rPr>
              <a:t>Pinehill Acres ~ Summerville ~ MLS# 19000527 ~ $165,000</a:t>
            </a:r>
          </a:p>
        </p:txBody>
      </p:sp>
      <p:sp>
        <p:nvSpPr>
          <p:cNvPr id="11" name="Rectangle 10"/>
          <p:cNvSpPr/>
          <p:nvPr/>
        </p:nvSpPr>
        <p:spPr>
          <a:xfrm>
            <a:off x="0" y="5257800"/>
            <a:ext cx="7772400" cy="2677656"/>
          </a:xfrm>
          <a:prstGeom prst="rect">
            <a:avLst/>
          </a:prstGeom>
          <a:noFill/>
          <a:ln>
            <a:noFill/>
          </a:ln>
        </p:spPr>
        <p:txBody>
          <a:bodyPr wrap="square">
            <a:spAutoFit/>
          </a:bodyPr>
          <a:lstStyle/>
          <a:p>
            <a:pPr algn="ctr"/>
            <a:r>
              <a:rPr lang="en-US" sz="1400" dirty="0">
                <a:latin typeface="Century Gothic" panose="020B0502020202020204" pitchFamily="34" charset="0"/>
              </a:rPr>
              <a:t>This newly renovated move in ready home is nestled on a large 0.50-acre lot. It's located in the desirable Dorchester II School District. As you enter, you'll be greeted by a spacious open floor plan, with a great flow for entertaining and everyday living. Enjoy cool evenings in front of the cozy fireplace, in the huge family room. The open kitchen boasts an abundance of white cabinets, counter space and large island. All appliances convey! The large laundry room makes doing the laundry a breeze. The spacious master bedroom features a walk-in closet and a nice </a:t>
            </a:r>
            <a:r>
              <a:rPr lang="en-US" sz="1400" dirty="0" err="1">
                <a:latin typeface="Century Gothic" panose="020B0502020202020204" pitchFamily="34" charset="0"/>
              </a:rPr>
              <a:t>en</a:t>
            </a:r>
            <a:r>
              <a:rPr lang="en-US" sz="1400" dirty="0">
                <a:latin typeface="Century Gothic" panose="020B0502020202020204" pitchFamily="34" charset="0"/>
              </a:rPr>
              <a:t>-suite, with dual vanities, a garden tub, and a separate shower plus a huge bonus room perfect for an office, exercise room, 5th bedroom, </a:t>
            </a:r>
            <a:r>
              <a:rPr lang="en-US" sz="1400" dirty="0" err="1">
                <a:latin typeface="Century Gothic" panose="020B0502020202020204" pitchFamily="34" charset="0"/>
              </a:rPr>
              <a:t>etc..The</a:t>
            </a:r>
            <a:r>
              <a:rPr lang="en-US" sz="1400" dirty="0">
                <a:latin typeface="Century Gothic" panose="020B0502020202020204" pitchFamily="34" charset="0"/>
              </a:rPr>
              <a:t> 3 large secondary bedrooms are split from the master for added privacy. New roof (7/18), New Vinyl Flooring and Carpet, New Vanities, New Countertops, New Light Fixtures and more all installed between June- December 2018. No HOA and in Flood Zone X. A Must See Schedule your appointment today!</a:t>
            </a:r>
          </a:p>
        </p:txBody>
      </p:sp>
      <p:pic>
        <p:nvPicPr>
          <p:cNvPr id="27" name="Picture 26">
            <a:extLst>
              <a:ext uri="{FF2B5EF4-FFF2-40B4-BE49-F238E27FC236}">
                <a16:creationId xmlns:a16="http://schemas.microsoft.com/office/drawing/2014/main" id="{62913E4D-21F8-4265-A593-ECF778ED2FE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9644" t="14001" r="14876"/>
          <a:stretch/>
        </p:blipFill>
        <p:spPr>
          <a:xfrm>
            <a:off x="161869" y="9160222"/>
            <a:ext cx="762000" cy="815627"/>
          </a:xfrm>
          <a:prstGeom prst="roundRect">
            <a:avLst/>
          </a:prstGeom>
        </p:spPr>
      </p:pic>
      <p:sp>
        <p:nvSpPr>
          <p:cNvPr id="28" name="Subtitle 2">
            <a:extLst>
              <a:ext uri="{FF2B5EF4-FFF2-40B4-BE49-F238E27FC236}">
                <a16:creationId xmlns:a16="http://schemas.microsoft.com/office/drawing/2014/main" id="{B97A171F-B7F0-46DA-8BD2-5D5BF6971EAA}"/>
              </a:ext>
            </a:extLst>
          </p:cNvPr>
          <p:cNvSpPr txBox="1">
            <a:spLocks/>
          </p:cNvSpPr>
          <p:nvPr/>
        </p:nvSpPr>
        <p:spPr>
          <a:xfrm>
            <a:off x="923869" y="9174197"/>
            <a:ext cx="2284141" cy="787676"/>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20000"/>
              </a:lnSpc>
            </a:pPr>
            <a:r>
              <a:rPr lang="en-US" sz="1900" b="1" i="0" spc="0" dirty="0">
                <a:latin typeface="Century Gothic" panose="020B0502020202020204" pitchFamily="34" charset="0"/>
              </a:rPr>
              <a:t>Jacqui Swain</a:t>
            </a:r>
            <a:br>
              <a:rPr lang="en-US" sz="1800" i="0" spc="0" dirty="0">
                <a:latin typeface="Century Gothic" panose="020B0502020202020204" pitchFamily="34" charset="0"/>
              </a:rPr>
            </a:br>
            <a:r>
              <a:rPr lang="en-US" sz="1400" i="0" spc="0" dirty="0">
                <a:latin typeface="Century Gothic" panose="020B0502020202020204" pitchFamily="34" charset="0"/>
                <a:cs typeface="Times New Roman" pitchFamily="18" charset="0"/>
              </a:rPr>
              <a:t>(843) 295-9484</a:t>
            </a:r>
            <a:br>
              <a:rPr lang="en-US" sz="1400" i="0" spc="0" dirty="0">
                <a:latin typeface="Century Gothic" panose="020B0502020202020204" pitchFamily="34" charset="0"/>
                <a:cs typeface="Times New Roman" pitchFamily="18" charset="0"/>
              </a:rPr>
            </a:br>
            <a:r>
              <a:rPr lang="en-US" sz="1400" i="0" spc="0" dirty="0">
                <a:latin typeface="Century Gothic" panose="020B0502020202020204" pitchFamily="34" charset="0"/>
                <a:cs typeface="Times New Roman" pitchFamily="18" charset="0"/>
              </a:rPr>
              <a:t>jacqui.swain@carolinaone.com</a:t>
            </a:r>
            <a:br>
              <a:rPr lang="en-US" sz="1400" i="0" spc="0" dirty="0">
                <a:latin typeface="Century Gothic" panose="020B0502020202020204" pitchFamily="34" charset="0"/>
                <a:cs typeface="Times New Roman" pitchFamily="18" charset="0"/>
              </a:rPr>
            </a:br>
            <a:r>
              <a:rPr lang="en-US" sz="1400" i="0" spc="0" dirty="0">
                <a:latin typeface="Century Gothic" panose="020B0502020202020204" pitchFamily="34" charset="0"/>
                <a:cs typeface="Times New Roman" pitchFamily="18" charset="0"/>
              </a:rPr>
              <a:t>www.jacquisellscharleston.com</a:t>
            </a:r>
            <a:endParaRPr lang="en-US" sz="1200" i="0" spc="0" dirty="0">
              <a:latin typeface="Century Gothic" panose="020B0502020202020204" pitchFamily="34" charset="0"/>
              <a:cs typeface="Times New Roman" pitchFamily="18" charset="0"/>
            </a:endParaRPr>
          </a:p>
        </p:txBody>
      </p:sp>
      <p:sp>
        <p:nvSpPr>
          <p:cNvPr id="31" name="Rectangle 30">
            <a:extLst>
              <a:ext uri="{FF2B5EF4-FFF2-40B4-BE49-F238E27FC236}">
                <a16:creationId xmlns:a16="http://schemas.microsoft.com/office/drawing/2014/main" id="{5F4A60D5-3260-4CE3-9765-07A3576A9D79}"/>
              </a:ext>
            </a:extLst>
          </p:cNvPr>
          <p:cNvSpPr/>
          <p:nvPr/>
        </p:nvSpPr>
        <p:spPr>
          <a:xfrm>
            <a:off x="6038996" y="9474824"/>
            <a:ext cx="1733404" cy="507831"/>
          </a:xfrm>
          <a:prstGeom prst="rect">
            <a:avLst/>
          </a:prstGeom>
        </p:spPr>
        <p:txBody>
          <a:bodyPr wrap="square">
            <a:spAutoFit/>
          </a:bodyPr>
          <a:lstStyle/>
          <a:p>
            <a:pPr algn="ctr"/>
            <a:r>
              <a:rPr lang="en-US" sz="900" dirty="0">
                <a:latin typeface="Century Gothic" panose="020B0502020202020204" pitchFamily="34" charset="0"/>
                <a:cs typeface="Times New Roman" pitchFamily="18" charset="0"/>
              </a:rPr>
              <a:t>Carolina One Real Estate</a:t>
            </a:r>
          </a:p>
          <a:p>
            <a:pPr algn="ctr"/>
            <a:r>
              <a:rPr lang="en-US" sz="900" dirty="0">
                <a:latin typeface="Century Gothic" panose="020B0502020202020204" pitchFamily="34" charset="0"/>
                <a:cs typeface="Times New Roman" pitchFamily="18" charset="0"/>
              </a:rPr>
              <a:t>1530 Old Trolley Road</a:t>
            </a:r>
          </a:p>
          <a:p>
            <a:pPr algn="ctr"/>
            <a:r>
              <a:rPr lang="en-US" sz="900" dirty="0">
                <a:latin typeface="Century Gothic" panose="020B0502020202020204" pitchFamily="34" charset="0"/>
                <a:cs typeface="Times New Roman" pitchFamily="18" charset="0"/>
              </a:rPr>
              <a:t>Summerville, SC 29485</a:t>
            </a:r>
            <a:endParaRPr lang="en-US" sz="900" dirty="0">
              <a:latin typeface="Century Gothic" panose="020B0502020202020204" pitchFamily="34" charset="0"/>
            </a:endParaRPr>
          </a:p>
        </p:txBody>
      </p:sp>
      <p:pic>
        <p:nvPicPr>
          <p:cNvPr id="33" name="Picture 6">
            <a:extLst>
              <a:ext uri="{FF2B5EF4-FFF2-40B4-BE49-F238E27FC236}">
                <a16:creationId xmlns:a16="http://schemas.microsoft.com/office/drawing/2014/main" id="{D445BEDA-4A4E-4FD3-9D4C-4BCACACEFF3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498641" y="9160222"/>
            <a:ext cx="814114" cy="30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TotalTime>
  <Words>249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246 George Keen Drive Pinehill Acres ~ Summerville ~ MLS# 19000527 ~ $165,000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54</cp:revision>
  <dcterms:created xsi:type="dcterms:W3CDTF">2006-08-16T00:00:00Z</dcterms:created>
  <dcterms:modified xsi:type="dcterms:W3CDTF">2019-01-30T16:09:12Z</dcterms:modified>
</cp:coreProperties>
</file>