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124" y="78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1463"/>
            <a:ext cx="7315200" cy="54864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" y="9078444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06" y="7315200"/>
            <a:ext cx="7177702" cy="1698762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 interior paint, new carpet makes this a must buy. Conveniently located off Liberty Hall Road near the Naval Weapons Station. Master bedroom and bath downstairs with two bedrooms and bath upstairs. Large 2 car garage. Kitchen like new and the refrigerator conveys with the property. Large backyard partially fenced.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9159712"/>
            <a:ext cx="7315199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Greg Hughes</a:t>
            </a:r>
          </a:p>
          <a:p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843-884-1800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- O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843-708-4734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– C</a:t>
            </a:r>
          </a:p>
          <a:p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ghughes@carolinaone.com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158046" y="9202031"/>
            <a:ext cx="3157155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</a:t>
            </a:r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Estate</a:t>
            </a:r>
          </a:p>
          <a:p>
            <a:pPr algn="r"/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Mt Pleasant Office</a:t>
            </a:r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/>
            </a:r>
            <a:b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>195 W Coleman Blvd</a:t>
            </a:r>
            <a:b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latin typeface="Trebuchet MS" panose="020B0603020202020204" pitchFamily="34" charset="0"/>
              </a:rPr>
              <a:t>Mt Pleasant, SC </a:t>
            </a:r>
            <a:r>
              <a:rPr lang="en-US" sz="1050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29464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3157156" y="9078444"/>
            <a:ext cx="1000889" cy="9858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58" y="6172199"/>
            <a:ext cx="7315199" cy="1143001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246 Island Green </a:t>
            </a:r>
            <a: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Road</a:t>
            </a:r>
            <a:b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 err="1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Brickhope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Greens :: Goose Creek, SC 29445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MLS# 16009379 :: $180,000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>
            <a:off x="0" y="-21463"/>
            <a:ext cx="2514600" cy="2044700"/>
          </a:xfrm>
          <a:prstGeom prst="diagStrip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9234125">
            <a:off x="13237" y="452061"/>
            <a:ext cx="1784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 smtClean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Move-in Ready</a:t>
            </a:r>
          </a:p>
          <a:p>
            <a:pPr algn="ctr"/>
            <a:r>
              <a:rPr lang="en-US" sz="1800" b="1" i="1" dirty="0" smtClean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 </a:t>
            </a:r>
            <a:r>
              <a:rPr lang="en-US" sz="1800" b="1" i="1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Must Buy!!</a:t>
            </a:r>
            <a:endParaRPr lang="en-US" sz="1800" b="1" i="1" dirty="0"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473700"/>
            <a:ext cx="914400" cy="68580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419</TotalTime>
  <Words>83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246 Island Green Road Brickhope Greens :: Goose Creek, SC 29445 MLS# 16009379 :: $180,000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41</cp:revision>
  <dcterms:created xsi:type="dcterms:W3CDTF">2006-08-16T00:00:00Z</dcterms:created>
  <dcterms:modified xsi:type="dcterms:W3CDTF">2016-04-13T17:38:42Z</dcterms:modified>
</cp:coreProperties>
</file>