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63"/>
            <a:ext cx="7315200" cy="54864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6" y="7315200"/>
            <a:ext cx="7177702" cy="169876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interior paint, new carpet makes this a must buy. Conveniently located off Liberty Hall Road near the Naval Weapons Station. Master bedroom and bath downstairs with two bedrooms and bath upstairs. Large 2 car garage. Kitchen like new and the refrigerator conveys with the property. Large backyard partially fenced.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159712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Greg Hughes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843-884-1800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O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843-708-4734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C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ghughes@carolinaone.com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58046" y="9202031"/>
            <a:ext cx="3157155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Estate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Mt Pleasant Office</a:t>
            </a: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195 W Coleman Blvd</a:t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Mt Pleasant, SC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29464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6" y="9078444"/>
            <a:ext cx="1000889" cy="9858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8" y="6172199"/>
            <a:ext cx="7315199" cy="1143001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246 Island Green 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Road</a:t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 err="1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Brickhope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Greens :: Goose Creek, SC 29445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16009379 :: $180,000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0" y="-21463"/>
            <a:ext cx="2514600" cy="2044700"/>
          </a:xfrm>
          <a:prstGeom prst="diagStrip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9234125">
            <a:off x="-84541" y="359729"/>
            <a:ext cx="1980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 smtClean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Back on</a:t>
            </a:r>
          </a:p>
          <a:p>
            <a:pPr algn="ctr"/>
            <a:r>
              <a:rPr lang="en-US" sz="2400" b="1" i="1" dirty="0" smtClean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Market!</a:t>
            </a:r>
            <a:endParaRPr lang="en-US" sz="2400" b="1" i="1" dirty="0"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506</TotalTime>
  <Words>82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246 Island Green Road Brickhope Greens :: Goose Creek, SC 29445 MLS# 16009379 :: $180,000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2016-05-26T16:44:14Z</dcterms:modified>
</cp:coreProperties>
</file>