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25668" y="-1"/>
            <a:ext cx="3918332"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247 Shadowmoss Parkway</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Shadowmoss</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Charleston, SC 29414</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15017249</a:t>
            </a:r>
            <a:r>
              <a:rPr lang="en-US" sz="1600">
                <a:solidFill>
                  <a:schemeClr val="bg1"/>
                </a:solidFill>
                <a:effectLst>
                  <a:outerShdw blurRad="38100" dist="38100" dir="2700000" algn="tl">
                    <a:srgbClr val="000000">
                      <a:alpha val="43137"/>
                    </a:srgbClr>
                  </a:outerShdw>
                </a:effectLst>
                <a:latin typeface="Georgia" panose="02040502050405020303" pitchFamily="18" charset="0"/>
              </a:rPr>
              <a:t/>
            </a:r>
            <a:br>
              <a:rPr lang="en-US" sz="1600">
                <a:solidFill>
                  <a:schemeClr val="bg1"/>
                </a:solidFill>
                <a:effectLst>
                  <a:outerShdw blurRad="38100" dist="38100" dir="2700000" algn="tl">
                    <a:srgbClr val="000000">
                      <a:alpha val="43137"/>
                    </a:srgbClr>
                  </a:outerShdw>
                </a:effectLst>
                <a:latin typeface="Georgia" panose="02040502050405020303" pitchFamily="18" charset="0"/>
              </a:rPr>
            </a:b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Price Down </a:t>
            </a:r>
            <a:r>
              <a:rPr lang="en-US" sz="1600" b="1" i="1" dirty="0" smtClean="0">
                <a:solidFill>
                  <a:srgbClr val="FFFF00"/>
                </a:solidFill>
                <a:effectLst>
                  <a:outerShdw blurRad="38100" dist="38100" dir="2700000" algn="tl">
                    <a:srgbClr val="000000">
                      <a:alpha val="43137"/>
                    </a:srgbClr>
                  </a:outerShdw>
                </a:effectLst>
                <a:latin typeface="Georgia" panose="02040502050405020303" pitchFamily="18" charset="0"/>
              </a:rPr>
              <a:t>to </a:t>
            </a: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a:t>
            </a:r>
            <a:r>
              <a:rPr lang="en-US" sz="1600" b="1" i="1" smtClean="0">
                <a:solidFill>
                  <a:srgbClr val="FFFF00"/>
                </a:solidFill>
                <a:effectLst>
                  <a:outerShdw blurRad="38100" dist="38100" dir="2700000" algn="tl">
                    <a:srgbClr val="000000">
                      <a:alpha val="43137"/>
                    </a:srgbClr>
                  </a:outerShdw>
                </a:effectLst>
                <a:latin typeface="Georgia" panose="02040502050405020303" pitchFamily="18" charset="0"/>
              </a:rPr>
              <a:t>410,000!</a:t>
            </a:r>
            <a:endParaRPr lang="en-US" sz="1600" b="1"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222099" y="1606761"/>
            <a:ext cx="3921902" cy="4260639"/>
          </a:xfrm>
        </p:spPr>
        <p:txBody>
          <a:bodyPr anchor="ctr">
            <a:noAutofit/>
          </a:bodyPr>
          <a:lstStyle/>
          <a:p>
            <a:r>
              <a:rPr lang="en-US" sz="1150" dirty="0">
                <a:solidFill>
                  <a:schemeClr val="bg1"/>
                </a:solidFill>
                <a:latin typeface="Georgia" panose="02040502050405020303" pitchFamily="18" charset="0"/>
              </a:rPr>
              <a:t>Amazing Crepe Myrtle Floor plan by D R Horton. Walk in and be greeted by light airy foyer with view of the formal living room, formal dining room with tray ceiling. Crown molding and wainscoting. Pass the stairs and head for the open kitchen complete with staggered height cabinets with crown molding, granite countertops</a:t>
            </a:r>
            <a:r>
              <a:rPr lang="en-US" sz="1150" dirty="0" smtClean="0">
                <a:solidFill>
                  <a:schemeClr val="bg1"/>
                </a:solidFill>
                <a:latin typeface="Georgia" panose="02040502050405020303" pitchFamily="18" charset="0"/>
              </a:rPr>
              <a:t>, stainless </a:t>
            </a:r>
            <a:r>
              <a:rPr lang="en-US" sz="1150" dirty="0">
                <a:solidFill>
                  <a:schemeClr val="bg1"/>
                </a:solidFill>
                <a:latin typeface="Georgia" panose="02040502050405020303" pitchFamily="18" charset="0"/>
              </a:rPr>
              <a:t>steel appliances and huge island. The kitchen is open to the family room which leads to sunroom</a:t>
            </a:r>
            <a:r>
              <a:rPr lang="en-US" sz="1150" dirty="0" smtClean="0">
                <a:solidFill>
                  <a:schemeClr val="bg1"/>
                </a:solidFill>
                <a:latin typeface="Georgia" panose="02040502050405020303" pitchFamily="18" charset="0"/>
              </a:rPr>
              <a:t>. Just </a:t>
            </a:r>
            <a:r>
              <a:rPr lang="en-US" sz="1150" dirty="0">
                <a:solidFill>
                  <a:schemeClr val="bg1"/>
                </a:solidFill>
                <a:latin typeface="Georgia" panose="02040502050405020303" pitchFamily="18" charset="0"/>
              </a:rPr>
              <a:t>off the family rooms the spacious owner's suite with tray ceiling and a big walk in closet. The master bath is spa like with double sinks and separate tub and walk in shower. Also downstairs is a guest bedroom/mother in law suite with access to a full bath. This room is also ideal as a study. Head upstairs to find 2 more huge guest bedrooms each with full bath</a:t>
            </a:r>
            <a:r>
              <a:rPr lang="en-US" sz="1150" dirty="0" smtClean="0">
                <a:solidFill>
                  <a:schemeClr val="bg1"/>
                </a:solidFill>
                <a:latin typeface="Georgia" panose="02040502050405020303" pitchFamily="18" charset="0"/>
              </a:rPr>
              <a:t>. Like </a:t>
            </a:r>
            <a:r>
              <a:rPr lang="en-US" sz="1150" dirty="0">
                <a:solidFill>
                  <a:schemeClr val="bg1"/>
                </a:solidFill>
                <a:latin typeface="Georgia" panose="02040502050405020303" pitchFamily="18" charset="0"/>
              </a:rPr>
              <a:t>outdoor? Sit and </a:t>
            </a:r>
            <a:r>
              <a:rPr lang="en-US" sz="1150" dirty="0" smtClean="0">
                <a:solidFill>
                  <a:schemeClr val="bg1"/>
                </a:solidFill>
                <a:latin typeface="Georgia" panose="02040502050405020303" pitchFamily="18" charset="0"/>
              </a:rPr>
              <a:t>relax </a:t>
            </a:r>
            <a:r>
              <a:rPr lang="en-US" sz="1150" dirty="0">
                <a:solidFill>
                  <a:schemeClr val="bg1"/>
                </a:solidFill>
                <a:latin typeface="Georgia" panose="02040502050405020303" pitchFamily="18" charset="0"/>
              </a:rPr>
              <a:t>on the deck and enjoy the golf course views. This home has stainless appliances, hardwood floors throughout the living area. </a:t>
            </a:r>
            <a:r>
              <a:rPr lang="en-US" sz="1150" dirty="0" smtClean="0">
                <a:solidFill>
                  <a:schemeClr val="bg1"/>
                </a:solidFill>
                <a:latin typeface="Georgia" panose="02040502050405020303" pitchFamily="18" charset="0"/>
              </a:rPr>
              <a:t>Ceramic </a:t>
            </a:r>
            <a:r>
              <a:rPr lang="en-US" sz="1150" dirty="0">
                <a:solidFill>
                  <a:schemeClr val="bg1"/>
                </a:solidFill>
                <a:latin typeface="Georgia" panose="02040502050405020303" pitchFamily="18" charset="0"/>
              </a:rPr>
              <a:t>tile in all bathrooms and laundry room, recessed can lights, cement plank siding, lawn irrigation, tank less water heater and so much more. Shadowmoss has great amenities to join if you wish. The golf course features a driving range, a fully stacked pro shop and a full service snack bar and lounge. Shadowmoss residents also have the option to join tennis, pool and gym membership.</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3921" y="4460626"/>
            <a:ext cx="1537826"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0258"/>
          <a:stretch/>
        </p:blipFill>
        <p:spPr>
          <a:xfrm>
            <a:off x="1785" y="0"/>
            <a:ext cx="5223883" cy="31242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84387" y="3214595"/>
            <a:ext cx="1541281" cy="115596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4464687"/>
            <a:ext cx="1537712" cy="115328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43862" y="5707859"/>
            <a:ext cx="1537828" cy="115337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87956" y="4460951"/>
            <a:ext cx="1537712" cy="115328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41477" y="3214834"/>
            <a:ext cx="1540210" cy="115515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5707902"/>
            <a:ext cx="1537712" cy="115328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87840" y="5707859"/>
            <a:ext cx="1537828" cy="115337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217402"/>
            <a:ext cx="1538777" cy="115408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267</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247 Shadowmoss Parkway Shadowmoss Charleston, SC 29414 MLS# 15017249 Price Down to $410,000!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12</cp:revision>
  <dcterms:created xsi:type="dcterms:W3CDTF">2006-08-16T00:00:00Z</dcterms:created>
  <dcterms:modified xsi:type="dcterms:W3CDTF">2015-08-22T17:28:11Z</dcterms:modified>
</cp:coreProperties>
</file>