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69" y="0"/>
            <a:ext cx="7782339" cy="748015"/>
          </a:xfrm>
        </p:spPr>
        <p:txBody>
          <a:bodyPr>
            <a:noAutofit/>
          </a:bodyPr>
          <a:lstStyle/>
          <a:p>
            <a:r>
              <a:rPr lang="en-US" sz="2700" b="1" dirty="0">
                <a:ln w="3175">
                  <a:noFill/>
                </a:ln>
                <a:solidFill>
                  <a:srgbClr val="052441"/>
                </a:solidFill>
                <a:latin typeface="Century Gothic" panose="020B0502020202020204" pitchFamily="34" charset="0"/>
              </a:rPr>
              <a:t>Lowest Price in Rivertowne on the Wando</a:t>
            </a:r>
            <a:br>
              <a:rPr lang="en-US" sz="3200" dirty="0">
                <a:ln w="3175">
                  <a:noFill/>
                </a:ln>
                <a:solidFill>
                  <a:srgbClr val="05244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ln w="3175">
                  <a:noFill/>
                </a:ln>
                <a:solidFill>
                  <a:srgbClr val="052441"/>
                </a:solidFill>
                <a:latin typeface="Century Gothic" panose="020B0502020202020204" pitchFamily="34" charset="0"/>
              </a:rPr>
              <a:t>OPEN HOUSE | Sat, Aug 25 | 2:00 PM - 4:00 PM</a:t>
            </a:r>
            <a:endParaRPr lang="en-US" sz="1700" i="1" dirty="0">
              <a:ln w="3175">
                <a:noFill/>
              </a:ln>
              <a:solidFill>
                <a:srgbClr val="05244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247" y="9063893"/>
            <a:ext cx="34859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52441"/>
                </a:solidFill>
                <a:latin typeface="Century Gothic" panose="020B0502020202020204" pitchFamily="34" charset="0"/>
              </a:rPr>
              <a:t>Debbie Rogers</a:t>
            </a:r>
            <a:br>
              <a:rPr lang="en-US" sz="1200" b="1" dirty="0">
                <a:solidFill>
                  <a:srgbClr val="05244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rgbClr val="052441"/>
                </a:solidFill>
                <a:latin typeface="Century Gothic" panose="020B0502020202020204" pitchFamily="34" charset="0"/>
              </a:rPr>
              <a:t>(843) 990-2915</a:t>
            </a:r>
          </a:p>
          <a:p>
            <a:pPr algn="ctr"/>
            <a:r>
              <a:rPr lang="en-US" sz="1200" dirty="0">
                <a:solidFill>
                  <a:srgbClr val="052441"/>
                </a:solidFill>
                <a:latin typeface="Century Gothic" panose="020B0502020202020204" pitchFamily="34" charset="0"/>
              </a:rPr>
              <a:t>deborah.rogers@carolinaone.com</a:t>
            </a:r>
          </a:p>
          <a:p>
            <a:pPr algn="ctr"/>
            <a:r>
              <a:rPr lang="en-US" sz="1200" dirty="0">
                <a:solidFill>
                  <a:srgbClr val="052441"/>
                </a:solidFill>
                <a:latin typeface="Century Gothic" panose="020B0502020202020204" pitchFamily="34" charset="0"/>
              </a:rPr>
              <a:t>www.DebbieRogersSellsCharleston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5"/>
          <a:stretch/>
        </p:blipFill>
        <p:spPr bwMode="auto">
          <a:xfrm>
            <a:off x="165136" y="906389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864" y="906389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4969" y="9873734"/>
            <a:ext cx="77773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rgbClr val="052441"/>
                </a:solidFill>
                <a:latin typeface="Century Gothic" panose="020B0502020202020204" pitchFamily="34" charset="0"/>
              </a:rPr>
              <a:t>Carolina One Real Estate | 2713 Highway 17 North | Mt. Pleasant, SC 29466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32BEBE-9C18-4895-845E-4A5934D68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81" y="914400"/>
            <a:ext cx="4137438" cy="276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6" y="7848600"/>
            <a:ext cx="1351989" cy="90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22B944-8A65-4F4A-8EA9-3DD74C1B62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72" y="7848600"/>
            <a:ext cx="1351988" cy="90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DB6D64-8D77-44DD-B6C8-456B84FE63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42" y="7848600"/>
            <a:ext cx="1351988" cy="90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001CBB-AFEF-4034-A905-1DEF78D47F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6" y="7848600"/>
            <a:ext cx="1351988" cy="90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27E03E7-C048-41C3-9C00-AAD18FBE9710}"/>
              </a:ext>
            </a:extLst>
          </p:cNvPr>
          <p:cNvSpPr txBox="1">
            <a:spLocks/>
          </p:cNvSpPr>
          <p:nvPr/>
        </p:nvSpPr>
        <p:spPr>
          <a:xfrm>
            <a:off x="0" y="4648200"/>
            <a:ext cx="7772400" cy="3200400"/>
          </a:xfrm>
          <a:prstGeom prst="rect">
            <a:avLst/>
          </a:prstGeom>
        </p:spPr>
        <p:txBody>
          <a:bodyPr vert="horz" lIns="101882" tIns="50941" rIns="101882" bIns="50941" numCol="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i="1" dirty="0">
                <a:highlight>
                  <a:srgbClr val="FFFF00"/>
                </a:highlight>
                <a:latin typeface="Century Gothic" panose="020B0502020202020204" pitchFamily="34" charset="0"/>
              </a:rPr>
              <a:t>$2,000 Realtor Bonus for an acceptable contract closed before 9/28/18</a:t>
            </a:r>
          </a:p>
          <a:p>
            <a:r>
              <a:rPr lang="en-US" sz="1300" b="1" dirty="0">
                <a:latin typeface="Century Gothic" panose="020B0502020202020204" pitchFamily="34" charset="0"/>
              </a:rPr>
              <a:t>Charming coastal cottage located just steps from the Wando River in the desirable Rivertowne on the Wando. This home is move-in ready with new roof and newer HVAC units. As you enter the foyer, you are welcomed into a separate dining room. The home boasts an open floor plan with an abundance of natural light overlooking a peaceful view of a pond and green space. The kitchen has been updated with quartz and butcher block countertops, stainless appliances, gas stove, new dishwasher, and barstool seating. The master bedroom has a separate walk-in closet and the bathroom has been updated with slate flooring and dual sinks. There are two additional bedrooms and another full bath. Rivertowne on the Wando offers a neighborhood pool, tennis courts, play park, a community dock on the Wando River, miles of walking trails, a 18 hole golf course, clubhouse, and outstanding schools. The neighborhood is located just a few minutes from shopping and restaurants, 15 minutes to the beach, 20 minutes to downtown Charleston, and 25 minutes to the airport. Rivertowne on the Wando is a welcoming neighborhood to call home. $2,100 credit available toward buyer's closing costs and pre-</a:t>
            </a:r>
            <a:r>
              <a:rPr lang="en-US" sz="1300" b="1" dirty="0" err="1">
                <a:latin typeface="Century Gothic" panose="020B0502020202020204" pitchFamily="34" charset="0"/>
              </a:rPr>
              <a:t>paids</a:t>
            </a:r>
            <a:r>
              <a:rPr lang="en-US" sz="1300" b="1" dirty="0">
                <a:latin typeface="Century Gothic" panose="020B0502020202020204" pitchFamily="34" charset="0"/>
              </a:rPr>
              <a:t> with acceptable offer and use of preferred lender</a:t>
            </a:r>
            <a:endParaRPr lang="en-US" sz="1300" b="1" i="1" dirty="0">
              <a:latin typeface="Century Gothic" panose="020B0502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435CBD1-9078-4398-94EA-7F9DCC3A60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6" y="914400"/>
            <a:ext cx="1351989" cy="90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C796CF-EB17-4452-B75A-E1AF9F6DC5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6" y="2083285"/>
            <a:ext cx="1351988" cy="90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613503-6B24-4078-B43F-523B910F15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6" y="914400"/>
            <a:ext cx="1351988" cy="90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FBDBE5-E592-4387-8BC3-85855B3EAA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6" y="3252169"/>
            <a:ext cx="1351988" cy="90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8E10B6-38D8-4B67-B9E5-5DE8C9F0A2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6" y="2083285"/>
            <a:ext cx="1351988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8B4484-F0CA-4F67-9CC6-6AD6EA2837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8" y="3252170"/>
            <a:ext cx="1351986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8004895-6C02-44A1-95D0-2B8D1C4493C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07" y="7848600"/>
            <a:ext cx="1351988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0" y="3888120"/>
            <a:ext cx="7772400" cy="683880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2482 Cheswick Lane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Mount Pleasant, SC 29466 | MLS# 18015652 | $413,500</a:t>
            </a:r>
            <a:endParaRPr lang="en-US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267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Lowest Price in Rivertowne on the Wando OPEN HOUSE | Sat, Aug 25 | 2:00 PM - 4:00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53</cp:revision>
  <dcterms:created xsi:type="dcterms:W3CDTF">2006-08-16T00:00:00Z</dcterms:created>
  <dcterms:modified xsi:type="dcterms:W3CDTF">2018-08-24T14:28:48Z</dcterms:modified>
</cp:coreProperties>
</file>