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0" d="100"/>
          <a:sy n="40" d="100"/>
        </p:scale>
        <p:origin x="2886" y="78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hyperlink" Target="mailto:nate@mattoneillteam.com" TargetMode="External"/><Relationship Id="rId15" Type="http://schemas.openxmlformats.org/officeDocument/2006/relationships/image" Target="../media/image13.jpeg"/><Relationship Id="rId10" Type="http://schemas.openxmlformats.org/officeDocument/2006/relationships/image" Target="../media/image8.jpeg"/><Relationship Id="rId4" Type="http://schemas.openxmlformats.org/officeDocument/2006/relationships/image" Target="../media/image3.jpeg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5417"/>
            <a:ext cx="7772400" cy="518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495800"/>
            <a:ext cx="7772400" cy="8382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2489 Flamingo 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Drive</a:t>
            </a:r>
          </a:p>
          <a:p>
            <a:pPr algn="ctr"/>
            <a:r>
              <a:rPr lang="en-US" sz="1800" dirty="0" err="1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Longbranch</a:t>
            </a:r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 ~ Charleston, SC 29414 ~ MLS# 15028688 ~ $267,000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95043" y="5539739"/>
            <a:ext cx="3782314" cy="6842760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Beautiful West Ashley brick two story home offers 4BR, 2.5BA and a 2CG. </a:t>
            </a:r>
            <a:endParaRPr lang="en-US" sz="1400" dirty="0" smtClean="0">
              <a:solidFill>
                <a:schemeClr val="tx1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endParaRPr lang="en-US" sz="1400" dirty="0">
              <a:solidFill>
                <a:schemeClr val="tx1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400" dirty="0" smtClean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Step </a:t>
            </a:r>
            <a:r>
              <a:rPr lang="en-US" sz="14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into a soaring two story foyer and open floor plan that has beautiful Brazilian cherry hardwood floors throughout. </a:t>
            </a:r>
            <a:endParaRPr lang="en-US" sz="1400" dirty="0" smtClean="0">
              <a:solidFill>
                <a:schemeClr val="tx1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endParaRPr lang="en-US" sz="1400" dirty="0">
              <a:solidFill>
                <a:schemeClr val="tx1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400" dirty="0" smtClean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Palladian </a:t>
            </a:r>
            <a:r>
              <a:rPr lang="en-US" sz="14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windows add a flare to the home as well as invite in plenty of natural light. </a:t>
            </a:r>
            <a:endParaRPr lang="en-US" sz="1400" dirty="0" smtClean="0">
              <a:solidFill>
                <a:schemeClr val="tx1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endParaRPr lang="en-US" sz="1400" dirty="0">
              <a:solidFill>
                <a:schemeClr val="tx1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400" dirty="0" smtClean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 </a:t>
            </a:r>
            <a:r>
              <a:rPr lang="en-US" sz="14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spacious living room flows into the dining room with its vaulted ceiling and </a:t>
            </a:r>
            <a:r>
              <a:rPr lang="en-US" sz="1400" dirty="0" smtClean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French </a:t>
            </a:r>
            <a:r>
              <a:rPr lang="en-US" sz="14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doors leading to the deck overlooking the backyard. </a:t>
            </a:r>
            <a:endParaRPr lang="en-US" sz="1400" dirty="0" smtClean="0">
              <a:solidFill>
                <a:schemeClr val="tx1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endParaRPr lang="en-US" sz="1400" dirty="0">
              <a:solidFill>
                <a:schemeClr val="tx1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400" dirty="0" smtClean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 </a:t>
            </a:r>
            <a:r>
              <a:rPr lang="en-US" sz="14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eat-in kitchen boasts a ton of counter space and SS appliances. </a:t>
            </a:r>
            <a:endParaRPr lang="en-US" sz="1400" dirty="0" smtClean="0">
              <a:solidFill>
                <a:schemeClr val="tx1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endParaRPr lang="en-US" sz="1400" dirty="0">
              <a:solidFill>
                <a:schemeClr val="tx1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400" dirty="0" smtClean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 </a:t>
            </a:r>
            <a:r>
              <a:rPr lang="en-US" sz="14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1st floor master has a gigantic master bath with dual vanity, </a:t>
            </a:r>
            <a:r>
              <a:rPr lang="en-US" sz="1400" dirty="0" smtClean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Jacuzzi </a:t>
            </a:r>
            <a:r>
              <a:rPr lang="en-US" sz="14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tub, walk-in closet and walk-in shower. </a:t>
            </a:r>
            <a:endParaRPr lang="en-US" sz="1400" dirty="0" smtClean="0">
              <a:solidFill>
                <a:schemeClr val="tx1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endParaRPr lang="en-US" sz="1400" dirty="0">
              <a:solidFill>
                <a:schemeClr val="tx1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400" dirty="0" smtClean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Three </a:t>
            </a:r>
            <a:r>
              <a:rPr lang="en-US" sz="14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bedrooms upstairs share a full bath with dual vanity and the fourth bedroom has a large walk-in closet.</a:t>
            </a:r>
          </a:p>
        </p:txBody>
      </p:sp>
      <p:sp>
        <p:nvSpPr>
          <p:cNvPr id="5" name="Rectangle 4"/>
          <p:cNvSpPr/>
          <p:nvPr/>
        </p:nvSpPr>
        <p:spPr>
          <a:xfrm>
            <a:off x="-7256" y="5417"/>
            <a:ext cx="77056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3600" b="1" dirty="0" smtClean="0">
                <a:ln>
                  <a:solidFill>
                    <a:schemeClr val="bg2">
                      <a:lumMod val="25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West Ashley </a:t>
            </a:r>
            <a:r>
              <a:rPr lang="en-US" sz="3600" b="1" dirty="0" smtClean="0">
                <a:ln>
                  <a:solidFill>
                    <a:schemeClr val="bg2">
                      <a:lumMod val="25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Beauty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3400" y="685800"/>
            <a:ext cx="1709848" cy="127176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Right Brace 6"/>
          <p:cNvSpPr/>
          <p:nvPr/>
        </p:nvSpPr>
        <p:spPr>
          <a:xfrm rot="16200000">
            <a:off x="3771901" y="3571373"/>
            <a:ext cx="228599" cy="3601453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2435840"/>
            <a:ext cx="7772400" cy="365760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Nate Gainey     </a:t>
            </a:r>
            <a:r>
              <a:rPr lang="en-US" sz="1600" dirty="0" smtClean="0">
                <a:solidFill>
                  <a:schemeClr val="tx1"/>
                </a:solidFill>
                <a:latin typeface="Palatino Linotype" panose="02040502050505030304" pitchFamily="18" charset="0"/>
                <a:hlinkClick r:id="rId5"/>
              </a:rPr>
              <a:t>nate@mattoneillteam.com</a:t>
            </a:r>
            <a:r>
              <a:rPr lang="en-US" sz="16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843-513-2038</a:t>
            </a:r>
            <a:r>
              <a:rPr lang="en-US" sz="16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endParaRPr lang="en-US" sz="16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39739"/>
            <a:ext cx="1995043" cy="132588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01289"/>
            <a:ext cx="1995043" cy="132588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920514"/>
            <a:ext cx="1995042" cy="132588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9682064"/>
            <a:ext cx="1995043" cy="132588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062840"/>
            <a:ext cx="1995042" cy="132588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4652" y="5539739"/>
            <a:ext cx="1988820" cy="132588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4652" y="8301289"/>
            <a:ext cx="1988820" cy="132588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4653" y="6920514"/>
            <a:ext cx="1988820" cy="132588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4652" y="9682064"/>
            <a:ext cx="1988820" cy="1325880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7357" y="11062840"/>
            <a:ext cx="2006115" cy="132588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0" y="3436109"/>
            <a:ext cx="4419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</a:rPr>
              <a:t>Open House</a:t>
            </a:r>
          </a:p>
          <a:p>
            <a:r>
              <a:rPr lang="en-US" sz="24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</a:rPr>
              <a:t>Saturday, Feb </a:t>
            </a:r>
            <a:r>
              <a:rPr lang="en-US" sz="2400" b="1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</a:rPr>
              <a:t>20</a:t>
            </a:r>
            <a:r>
              <a:rPr lang="en-US" sz="2400" b="1" baseline="300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</a:rPr>
              <a:t>th</a:t>
            </a:r>
            <a:endParaRPr lang="en-US" sz="2400" b="1" dirty="0" smtClean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Palatino Linotype" panose="02040502050505030304" pitchFamily="18" charset="0"/>
            </a:endParaRPr>
          </a:p>
          <a:p>
            <a:r>
              <a:rPr lang="en-US" sz="2400" b="1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</a:rPr>
              <a:t>from </a:t>
            </a:r>
            <a:r>
              <a:rPr lang="en-US" sz="24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</a:rPr>
              <a:t>11-3</a:t>
            </a:r>
            <a:endParaRPr lang="en-US" sz="2400" b="1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163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Palatino Linotype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22</cp:revision>
  <dcterms:created xsi:type="dcterms:W3CDTF">2006-08-16T00:00:00Z</dcterms:created>
  <dcterms:modified xsi:type="dcterms:W3CDTF">2016-02-16T16:35:18Z</dcterms:modified>
</cp:coreProperties>
</file>