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160" y="-1"/>
            <a:ext cx="6082710" cy="1080091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2490 Daniel Island Drive</a:t>
            </a:r>
            <a:r>
              <a:rPr lang="en-US" sz="2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/>
            </a:r>
            <a:br>
              <a:rPr lang="en-US" sz="2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800" dirty="0" err="1">
                <a:solidFill>
                  <a:schemeClr val="tx2"/>
                </a:solidFill>
                <a:latin typeface="Century Gothic" panose="020B0502020202020204" pitchFamily="34" charset="0"/>
              </a:rPr>
              <a:t>Smythe</a:t>
            </a:r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 Park @ Daniel Island</a:t>
            </a:r>
            <a:b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MLS# 15026495 ~ $685,000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616" y="5496792"/>
            <a:ext cx="5888934" cy="3322494"/>
          </a:xfrm>
        </p:spPr>
        <p:txBody>
          <a:bodyPr anchor="ctr">
            <a:norm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This David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Weekley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Showcase home is ''Better than new'' is the most appropriate description. Three years new, this home features every luxury detail, upgrade and enhancement you could possibly want. This 3 BR, 2.5 bath, built in 2012, has been meticulously cared for. The open floor plan lends itself to entertaining and is located in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Smythe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Park. The first and second story porches allow you views of the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Ravenel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Bridge. Hickory hardwood floors, upgraded stainless appliances, Showcase trim, colors and features. First floor study and 2nd floor retreat.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Approx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450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sq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ft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unfinished room above 2-car garage is floored and plumbed and ready for your completion. Home is still under 10 year builder warrantee. Buyer pays a one time neighborhood enhancement fee of .5% x sales price to the Daniel Island Community Fund at closing.</a:t>
            </a:r>
          </a:p>
        </p:txBody>
      </p:sp>
      <p:sp>
        <p:nvSpPr>
          <p:cNvPr id="4" name="Rectangle 3"/>
          <p:cNvSpPr/>
          <p:nvPr/>
        </p:nvSpPr>
        <p:spPr>
          <a:xfrm>
            <a:off x="955040" y="8909535"/>
            <a:ext cx="4759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John </a:t>
            </a:r>
            <a:r>
              <a:rPr lang="en-US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Chap</a:t>
            </a:r>
          </a:p>
          <a:p>
            <a:pPr algn="ctr"/>
            <a:r>
              <a:rPr lang="it-IT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Mobile - (843) 901-1174</a:t>
            </a:r>
          </a:p>
          <a:p>
            <a:pPr algn="ctr"/>
            <a:r>
              <a:rPr lang="it-IT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jchap@beresfordrealty.com</a:t>
            </a:r>
          </a:p>
          <a:p>
            <a:pPr algn="ctr"/>
            <a:r>
              <a:rPr lang="en-US" sz="14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www.beresfordrealty.com</a:t>
            </a:r>
            <a:endParaRPr lang="en-US" sz="14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16" y="1080091"/>
            <a:ext cx="5888934" cy="4416701"/>
          </a:xfrm>
          <a:prstGeom prst="round2Diag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570" y="1239116"/>
            <a:ext cx="1246909" cy="935182"/>
          </a:xfrm>
          <a:prstGeom prst="round2Diag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341" y="135775"/>
            <a:ext cx="1241366" cy="931025"/>
          </a:xfrm>
          <a:prstGeom prst="round2Diag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570" y="3454112"/>
            <a:ext cx="1246909" cy="935182"/>
          </a:xfrm>
          <a:prstGeom prst="round2Diag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570" y="5669108"/>
            <a:ext cx="1246909" cy="935182"/>
          </a:xfrm>
          <a:prstGeom prst="round2Diag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570" y="7884104"/>
            <a:ext cx="1246909" cy="935182"/>
          </a:xfrm>
          <a:prstGeom prst="round2Diag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99" y="9101611"/>
            <a:ext cx="1104853" cy="71815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955040" y="9842956"/>
            <a:ext cx="475996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chemeClr val="accent1"/>
                </a:solidFill>
                <a:latin typeface="Century Gothic" panose="020B0502020202020204" pitchFamily="34" charset="0"/>
              </a:rPr>
              <a:t>Beresford Realty, LLC | 672 Marina </a:t>
            </a:r>
            <a:r>
              <a:rPr lang="en-US" sz="8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Dr</a:t>
            </a:r>
            <a:r>
              <a:rPr lang="en-US" sz="800" dirty="0">
                <a:solidFill>
                  <a:schemeClr val="accent1"/>
                </a:solidFill>
                <a:latin typeface="Century Gothic" panose="020B0502020202020204" pitchFamily="34" charset="0"/>
              </a:rPr>
              <a:t>, S-206B | Charleston, SC  29492</a:t>
            </a:r>
            <a:endParaRPr lang="en-US" sz="800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815831" y="8710214"/>
            <a:ext cx="1066800" cy="1240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570" y="2346614"/>
            <a:ext cx="1246909" cy="935182"/>
          </a:xfrm>
          <a:prstGeom prst="round2Diag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570" y="4561610"/>
            <a:ext cx="1246909" cy="935182"/>
          </a:xfrm>
          <a:prstGeom prst="round2Diag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570" y="6776606"/>
            <a:ext cx="1246909" cy="935182"/>
          </a:xfrm>
          <a:prstGeom prst="round2Diag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569" y="8991600"/>
            <a:ext cx="1246909" cy="935182"/>
          </a:xfrm>
          <a:prstGeom prst="round2Diag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64015" y="4888826"/>
            <a:ext cx="51281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>
                <a:ln w="22225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Under Contract in  72 hours!!</a:t>
            </a:r>
          </a:p>
        </p:txBody>
      </p:sp>
    </p:spTree>
    <p:extLst>
      <p:ext uri="{BB962C8B-B14F-4D97-AF65-F5344CB8AC3E}">
        <p14:creationId xmlns:p14="http://schemas.microsoft.com/office/powerpoint/2010/main" val="61460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192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2490 Daniel Island Drive Smythe Park @ Daniel Island MLS# 15026495 ~ $685,000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241 Emerald Isle Drive Moss Grove PlantationMoncks Corner</dc:title>
  <dc:creator>CVH360</dc:creator>
  <cp:lastModifiedBy>A. Thomas</cp:lastModifiedBy>
  <cp:revision>13</cp:revision>
  <dcterms:created xsi:type="dcterms:W3CDTF">2006-08-16T00:00:00Z</dcterms:created>
  <dcterms:modified xsi:type="dcterms:W3CDTF">2015-10-19T15:00:31Z</dcterms:modified>
</cp:coreProperties>
</file>