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700" y="90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7043" y="703043"/>
            <a:ext cx="6609029" cy="494733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8444"/>
            <a:ext cx="7315198" cy="98583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06" y="7010400"/>
            <a:ext cx="7177702" cy="2003562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1 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Bedroom :: 1 Bath</a:t>
            </a:r>
          </a:p>
          <a:p>
            <a:endParaRPr lang="en-US" sz="16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Currently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has a tenant on a month to month that would like to stay. </a:t>
            </a:r>
            <a:endParaRPr lang="en-US" sz="16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6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At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current price and Regine ($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166/month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) it cash flows positively. </a:t>
            </a:r>
            <a:endParaRPr lang="en-US" sz="16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6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Close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to I-526 and Citadel Mall.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" y="9159712"/>
            <a:ext cx="7315199" cy="823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Greg Hughes</a:t>
            </a:r>
          </a:p>
          <a:p>
            <a:r>
              <a:rPr lang="en-US" sz="105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843-884-1800 </a:t>
            </a:r>
            <a:r>
              <a:rPr lang="en-US" sz="10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- O</a:t>
            </a:r>
            <a:endParaRPr 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r>
              <a:rPr lang="en-US" sz="105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843-708-4734 </a:t>
            </a:r>
            <a:r>
              <a:rPr lang="en-US" sz="10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– C</a:t>
            </a:r>
          </a:p>
          <a:p>
            <a:r>
              <a:rPr lang="en-US" sz="105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ghughes@carolinaone.com</a:t>
            </a:r>
            <a:endParaRPr 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158046" y="9202031"/>
            <a:ext cx="3157155" cy="73866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1050" dirty="0">
                <a:solidFill>
                  <a:schemeClr val="bg1"/>
                </a:solidFill>
                <a:latin typeface="Trebuchet MS" panose="020B0603020202020204" pitchFamily="34" charset="0"/>
              </a:rPr>
              <a:t>Carolina One Real </a:t>
            </a:r>
            <a:r>
              <a:rPr lang="en-US" sz="105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Estate</a:t>
            </a:r>
          </a:p>
          <a:p>
            <a:pPr algn="r"/>
            <a:r>
              <a:rPr lang="en-US" sz="105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Mt Pleasant Office</a:t>
            </a:r>
            <a:r>
              <a:rPr lang="en-US" sz="1050" dirty="0">
                <a:solidFill>
                  <a:schemeClr val="bg1"/>
                </a:solidFill>
                <a:latin typeface="Trebuchet MS" panose="020B0603020202020204" pitchFamily="34" charset="0"/>
              </a:rPr>
              <a:t/>
            </a:r>
            <a:br>
              <a:rPr lang="en-US" sz="1050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US" sz="1050" dirty="0">
                <a:solidFill>
                  <a:schemeClr val="bg1"/>
                </a:solidFill>
                <a:latin typeface="Trebuchet MS" panose="020B0603020202020204" pitchFamily="34" charset="0"/>
              </a:rPr>
              <a:t>195 W Coleman Blvd</a:t>
            </a:r>
            <a:br>
              <a:rPr lang="en-US" sz="1050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US" sz="1050" dirty="0">
                <a:solidFill>
                  <a:schemeClr val="bg1"/>
                </a:solidFill>
                <a:latin typeface="Trebuchet MS" panose="020B0603020202020204" pitchFamily="34" charset="0"/>
              </a:rPr>
              <a:t>Mt Pleasant, SC </a:t>
            </a:r>
            <a:r>
              <a:rPr lang="en-US" sz="105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29464</a:t>
            </a:r>
            <a:endParaRPr 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3957" y="0"/>
            <a:ext cx="7315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Great Investment Property!!!</a:t>
            </a:r>
            <a:endParaRPr lang="en-US" sz="1800" i="1" dirty="0" smtClean="0">
              <a:ln>
                <a:solidFill>
                  <a:schemeClr val="tx2">
                    <a:lumMod val="75000"/>
                  </a:schemeClr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8" t="2660" r="4860" b="6368"/>
          <a:stretch/>
        </p:blipFill>
        <p:spPr>
          <a:xfrm>
            <a:off x="3157156" y="9078444"/>
            <a:ext cx="1000889" cy="98583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58" y="5714857"/>
            <a:ext cx="7315199" cy="1171956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b="0" cap="none" dirty="0">
                <a:ln w="10541" cmpd="sng">
                  <a:noFill/>
                  <a:prstDash val="solid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2494 Etiwan Avenue </a:t>
            </a:r>
            <a:r>
              <a:rPr lang="en-US" sz="2400" b="0" cap="none" dirty="0" smtClean="0">
                <a:ln w="10541" cmpd="sng">
                  <a:noFill/>
                  <a:prstDash val="solid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D-1</a:t>
            </a:r>
            <a:br>
              <a:rPr lang="en-US" sz="2400" b="0" cap="none" dirty="0" smtClean="0">
                <a:ln w="10541" cmpd="sng">
                  <a:noFill/>
                  <a:prstDash val="solid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Melrose Park :: Charleston, SC 29414</a:t>
            </a:r>
            <a:br>
              <a:rPr lang="en-US" sz="1800" b="0" cap="none" dirty="0">
                <a:ln w="10541" cmpd="sng">
                  <a:noFill/>
                  <a:prstDash val="solid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16002544 :: $49,000</a:t>
            </a:r>
            <a:endParaRPr lang="en-US" sz="1100" b="0" cap="none" dirty="0">
              <a:ln w="10541" cmpd="sng">
                <a:noFill/>
                <a:prstDash val="solid"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>
            <a:off x="-1828800" y="232993"/>
            <a:ext cx="1676399" cy="1447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9171626">
            <a:off x="-2074648" y="657766"/>
            <a:ext cx="1701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Just Reduced!</a:t>
            </a:r>
            <a:endParaRPr lang="en-US" sz="18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408</TotalTime>
  <Words>67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2494 Etiwan Avenue D-1 Melrose Park :: Charleston, SC 29414 MLS# 16002544 :: $49,000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40</cp:revision>
  <dcterms:created xsi:type="dcterms:W3CDTF">2006-08-16T00:00:00Z</dcterms:created>
  <dcterms:modified xsi:type="dcterms:W3CDTF">2016-04-13T17:50:52Z</dcterms:modified>
</cp:coreProperties>
</file>