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762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8757514"/>
            <a:ext cx="7772400" cy="130088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7772" y="8878214"/>
            <a:ext cx="1912010" cy="104607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005279" y="8864803"/>
            <a:ext cx="5767121" cy="104607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007870" y="5923280"/>
            <a:ext cx="5505450" cy="268224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007870" y="8873388"/>
            <a:ext cx="5699760" cy="100584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770" y="8900759"/>
            <a:ext cx="1748790" cy="100584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8/7/2015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772584" y="346923"/>
            <a:ext cx="4987290" cy="535517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6800850" y="335280"/>
            <a:ext cx="712470" cy="5588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70220" y="894081"/>
            <a:ext cx="1748790" cy="8090959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894080"/>
            <a:ext cx="4728210" cy="809096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70220" y="9164324"/>
            <a:ext cx="1878330" cy="535517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8/7/2015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8621" y="9164038"/>
            <a:ext cx="4737461" cy="535517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5181870" y="0"/>
            <a:ext cx="272034" cy="100584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5220732" y="894080"/>
            <a:ext cx="194310" cy="916432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220732" y="0"/>
            <a:ext cx="194310" cy="78232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4926727" y="287258"/>
            <a:ext cx="782320" cy="20780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51" y="335280"/>
            <a:ext cx="6930390" cy="145288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520751" y="2346960"/>
            <a:ext cx="6930390" cy="659384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5860" y="4023361"/>
            <a:ext cx="6054646" cy="2454063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2235200"/>
            <a:ext cx="7772400" cy="16764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2346960"/>
            <a:ext cx="1101090" cy="145288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165860" y="2346960"/>
            <a:ext cx="6606540" cy="14528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5860" y="2346960"/>
            <a:ext cx="6477000" cy="145288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2570480"/>
            <a:ext cx="1101090" cy="102912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518160" y="2331365"/>
            <a:ext cx="3303270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118166" y="2331365"/>
            <a:ext cx="3303270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8/7/2015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390" y="400473"/>
            <a:ext cx="6930390" cy="1275927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18160" y="3576320"/>
            <a:ext cx="3303270" cy="525272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080510" y="3576320"/>
            <a:ext cx="3303270" cy="525272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8/7/2015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518160" y="2570480"/>
            <a:ext cx="3303270" cy="938784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080510" y="2570480"/>
            <a:ext cx="3303270" cy="938784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9164320"/>
            <a:ext cx="453390" cy="5588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" y="400473"/>
            <a:ext cx="6865620" cy="1275927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18160" y="2570480"/>
            <a:ext cx="1360170" cy="637032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007870" y="2570480"/>
            <a:ext cx="5440680" cy="648208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60170" y="8046720"/>
            <a:ext cx="6217920" cy="100584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7772" y="6705600"/>
            <a:ext cx="7772400" cy="130088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7772" y="6839712"/>
            <a:ext cx="1243584" cy="104607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313536" y="6826301"/>
            <a:ext cx="6458864" cy="104607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0170" y="6817360"/>
            <a:ext cx="6217920" cy="100584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230630" y="0"/>
            <a:ext cx="85496" cy="10071811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5311140" y="9164321"/>
            <a:ext cx="2266950" cy="535517"/>
          </a:xfrm>
        </p:spPr>
        <p:txBody>
          <a:bodyPr rtlCol="0"/>
          <a:lstStyle/>
          <a:p>
            <a:fld id="{1D8BD707-D9CF-40AE-B4C6-C98DA3205C09}" type="datetimeFigureOut">
              <a:rPr lang="en-US" smtClean="0"/>
              <a:pPr/>
              <a:t>8/7/2015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6845298"/>
            <a:ext cx="1230630" cy="97324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360170" y="9164036"/>
            <a:ext cx="3886200" cy="535517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26490" y="0"/>
            <a:ext cx="6445910" cy="6701130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518160" y="335280"/>
            <a:ext cx="6930390" cy="145288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520751" y="2346960"/>
            <a:ext cx="6930390" cy="66385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181600" y="9164321"/>
            <a:ext cx="2266950" cy="535517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18160" y="9164036"/>
            <a:ext cx="4607921" cy="535517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810512"/>
            <a:ext cx="7772400" cy="46939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877568"/>
            <a:ext cx="453390" cy="33528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01967" y="1877568"/>
            <a:ext cx="7270433" cy="3352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865926"/>
            <a:ext cx="453390" cy="35856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10" Type="http://schemas.openxmlformats.org/officeDocument/2006/relationships/image" Target="../media/image11.jpeg"/><Relationship Id="rId4" Type="http://schemas.openxmlformats.org/officeDocument/2006/relationships/image" Target="../media/image5.png"/><Relationship Id="rId9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111"/>
          <a:stretch/>
        </p:blipFill>
        <p:spPr bwMode="auto">
          <a:xfrm>
            <a:off x="-3810" y="0"/>
            <a:ext cx="7772400" cy="51816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-7620" y="6858000"/>
            <a:ext cx="7787640" cy="32004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0"/>
                </a:schemeClr>
              </a:gs>
              <a:gs pos="50000">
                <a:schemeClr val="bg1"/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7620" y="4114800"/>
            <a:ext cx="7780020" cy="1013460"/>
          </a:xfrm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>2496 Worthington Drive</a:t>
            </a:r>
            <a:br>
              <a:rPr lang="en-US" sz="2400" dirty="0">
                <a:solidFill>
                  <a:schemeClr val="bg1"/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>Planters Pointe ~ Mount 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>Pleasant ~ MLS</a:t>
            </a:r>
            <a:r>
              <a:rPr lang="en-US" sz="1600" dirty="0">
                <a:solidFill>
                  <a:schemeClr val="bg1"/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># 15012111 ~ $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>544,900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/>
            </a:r>
            <a:br>
              <a:rPr lang="en-US" sz="16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</a:br>
            <a:r>
              <a:rPr lang="en-US" sz="1600" i="1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schemeClr val="bg1">
                      <a:lumMod val="85000"/>
                      <a:alpha val="40000"/>
                    </a:schemeClr>
                  </a:outerShdw>
                </a:effectLst>
              </a:rPr>
              <a:t>3,277 Square feet!</a:t>
            </a:r>
            <a:endParaRPr lang="en-US" sz="1100" i="1" dirty="0">
              <a:solidFill>
                <a:schemeClr val="bg1"/>
              </a:solidFill>
              <a:effectLst>
                <a:outerShdw blurRad="50800" dist="38100" dir="5400000" algn="t" rotWithShape="0">
                  <a:schemeClr val="bg1">
                    <a:lumMod val="85000"/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945880"/>
            <a:ext cx="7780020" cy="1036320"/>
          </a:xfrm>
        </p:spPr>
        <p:txBody>
          <a:bodyPr>
            <a:normAutofit fontScale="47500" lnSpcReduction="20000"/>
          </a:bodyPr>
          <a:lstStyle/>
          <a:p>
            <a:pPr algn="ctr"/>
            <a:r>
              <a:rPr lang="it-IT" sz="3400" b="1" dirty="0">
                <a:solidFill>
                  <a:schemeClr val="accent6">
                    <a:lumMod val="50000"/>
                  </a:schemeClr>
                </a:solidFill>
              </a:rPr>
              <a:t>Daniel Carabus</a:t>
            </a:r>
          </a:p>
          <a:p>
            <a:pPr algn="ctr"/>
            <a:r>
              <a:rPr lang="it-IT" sz="2500" dirty="0">
                <a:solidFill>
                  <a:schemeClr val="accent6">
                    <a:lumMod val="50000"/>
                  </a:schemeClr>
                </a:solidFill>
              </a:rPr>
              <a:t>843-793-9265 M</a:t>
            </a:r>
          </a:p>
          <a:p>
            <a:pPr algn="ctr"/>
            <a:r>
              <a:rPr lang="it-IT" sz="2500" dirty="0">
                <a:solidFill>
                  <a:schemeClr val="accent6">
                    <a:lumMod val="50000"/>
                  </a:schemeClr>
                </a:solidFill>
              </a:rPr>
              <a:t>dcarabus@carolinaone.com</a:t>
            </a:r>
          </a:p>
          <a:p>
            <a:pPr algn="ctr"/>
            <a:r>
              <a:rPr lang="it-IT" sz="2500" dirty="0">
                <a:solidFill>
                  <a:schemeClr val="accent6">
                    <a:lumMod val="50000"/>
                  </a:schemeClr>
                </a:solidFill>
              </a:rPr>
              <a:t>www.danielcarabus.com</a:t>
            </a:r>
            <a:endParaRPr lang="en-US" sz="25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3810" y="39469"/>
            <a:ext cx="77724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$10,000 Price Reduction &amp; $3,000 Agent </a:t>
            </a:r>
            <a:r>
              <a:rPr lang="en-US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Bonus</a:t>
            </a:r>
          </a:p>
          <a:p>
            <a:pPr algn="ctr"/>
            <a:r>
              <a:rPr lang="en-US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 </a:t>
            </a:r>
            <a:r>
              <a:rPr lang="en-US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Closing by September 15th</a:t>
            </a:r>
            <a:endParaRPr lang="en-US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7620" y="5205656"/>
            <a:ext cx="778002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/>
              <a:t>REDUCED $10,000! Wonderful LAKE FRONT home, with beautiful views! This 5 bedrooms 3 and 1/2 baths, built in 2009, with 9 foot ceilings throughout is all you wish for. Elegant oak flooring throughout the Foyer</a:t>
            </a:r>
            <a:r>
              <a:rPr lang="en-US" sz="1600" dirty="0" smtClean="0"/>
              <a:t>, Dining </a:t>
            </a:r>
            <a:r>
              <a:rPr lang="en-US" sz="1600" dirty="0"/>
              <a:t>Room, Living Room, Kitchen and Sitting Room. </a:t>
            </a:r>
            <a:endParaRPr lang="en-US" sz="1600" dirty="0" smtClean="0"/>
          </a:p>
          <a:p>
            <a:pPr algn="ctr"/>
            <a:endParaRPr lang="en-US" sz="1600" dirty="0"/>
          </a:p>
          <a:p>
            <a:pPr algn="ctr"/>
            <a:r>
              <a:rPr lang="en-US" sz="1600" dirty="0" smtClean="0"/>
              <a:t>Master </a:t>
            </a:r>
            <a:r>
              <a:rPr lang="en-US" sz="1600" dirty="0"/>
              <a:t>on the first floor with private access to the porch</a:t>
            </a:r>
            <a:r>
              <a:rPr lang="en-US" sz="1600" dirty="0" smtClean="0"/>
              <a:t>. The </a:t>
            </a:r>
            <a:r>
              <a:rPr lang="en-US" sz="1600" dirty="0"/>
              <a:t>kitchen has a breakfast nook, surrounded by windows, and an attached laundry area with wash sink. All stainless steel appliances, a Jenn-Air gas range and granite counter tops</a:t>
            </a:r>
            <a:r>
              <a:rPr lang="en-US" sz="1600" dirty="0" smtClean="0"/>
              <a:t>. </a:t>
            </a:r>
          </a:p>
          <a:p>
            <a:pPr algn="ctr"/>
            <a:endParaRPr lang="en-US" sz="1600" dirty="0" smtClean="0"/>
          </a:p>
          <a:p>
            <a:pPr algn="ctr"/>
            <a:r>
              <a:rPr lang="en-US" sz="1600" dirty="0" smtClean="0"/>
              <a:t>Enormous </a:t>
            </a:r>
            <a:r>
              <a:rPr lang="en-US" sz="1600" dirty="0"/>
              <a:t>screened porch that run the length of the rear of the home and has gorgeous lake views</a:t>
            </a:r>
            <a:r>
              <a:rPr lang="en-US" sz="1600" dirty="0" smtClean="0"/>
              <a:t>. LARGE </a:t>
            </a:r>
            <a:r>
              <a:rPr lang="en-US" sz="1600" dirty="0"/>
              <a:t>GARAGE with 3-Bay side entries that provides space for multiple autos, boats + gym/work shop + elevator shaft through 2rd floor. </a:t>
            </a:r>
            <a:endParaRPr lang="en-US" sz="1600" dirty="0" smtClean="0"/>
          </a:p>
          <a:p>
            <a:pPr algn="ctr"/>
            <a:endParaRPr lang="en-US" sz="1600" dirty="0"/>
          </a:p>
          <a:p>
            <a:pPr algn="ctr"/>
            <a:r>
              <a:rPr lang="en-US" sz="1600" dirty="0" smtClean="0"/>
              <a:t>Amenities</a:t>
            </a:r>
            <a:r>
              <a:rPr lang="en-US" sz="1600" dirty="0"/>
              <a:t>: pool</a:t>
            </a:r>
            <a:r>
              <a:rPr lang="en-US" sz="1600" dirty="0" smtClean="0"/>
              <a:t>, golf, tennis </a:t>
            </a:r>
            <a:r>
              <a:rPr lang="en-US" sz="1600" dirty="0"/>
              <a:t>courts, club house. AHS-1 year warranty!</a:t>
            </a:r>
            <a:endParaRPr lang="en-US" sz="1600" b="1" i="1" dirty="0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4676" y="8958072"/>
            <a:ext cx="798819" cy="1024128"/>
          </a:xfrm>
          <a:prstGeom prst="rect">
            <a:avLst/>
          </a:prstGeom>
          <a:noFill/>
          <a:ln w="9525">
            <a:solidFill>
              <a:schemeClr val="tx1">
                <a:lumMod val="6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pSp>
        <p:nvGrpSpPr>
          <p:cNvPr id="9" name="Group 8"/>
          <p:cNvGrpSpPr/>
          <p:nvPr/>
        </p:nvGrpSpPr>
        <p:grpSpPr>
          <a:xfrm>
            <a:off x="-7620" y="8958121"/>
            <a:ext cx="1943100" cy="981358"/>
            <a:chOff x="-7620" y="8899073"/>
            <a:chExt cx="1943100" cy="981358"/>
          </a:xfrm>
        </p:grpSpPr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4830" y="8899073"/>
              <a:ext cx="838200" cy="5343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6"/>
            <p:cNvSpPr/>
            <p:nvPr/>
          </p:nvSpPr>
          <p:spPr>
            <a:xfrm>
              <a:off x="-7620" y="9372600"/>
              <a:ext cx="1943100" cy="507831"/>
            </a:xfrm>
            <a:prstGeom prst="rect">
              <a:avLst/>
            </a:prstGeom>
          </p:spPr>
          <p:txBody>
            <a:bodyPr anchor="b">
              <a:spAutoFit/>
            </a:bodyPr>
            <a:lstStyle/>
            <a:p>
              <a:pPr lvl="0" algn="ctr"/>
              <a:r>
                <a:rPr lang="en-US" sz="900" dirty="0">
                  <a:solidFill>
                    <a:schemeClr val="accent6">
                      <a:lumMod val="50000"/>
                    </a:schemeClr>
                  </a:solidFill>
                </a:rPr>
                <a:t>Carolina One Real Estate</a:t>
              </a:r>
            </a:p>
            <a:p>
              <a:pPr lvl="0" algn="ctr"/>
              <a:r>
                <a:rPr lang="en-US" sz="900" dirty="0">
                  <a:solidFill>
                    <a:schemeClr val="accent6">
                      <a:lumMod val="50000"/>
                    </a:schemeClr>
                  </a:solidFill>
                </a:rPr>
                <a:t>195 W Coleman Blvd</a:t>
              </a:r>
            </a:p>
            <a:p>
              <a:pPr lvl="0" algn="ctr"/>
              <a:r>
                <a:rPr lang="en-US" sz="900" dirty="0">
                  <a:solidFill>
                    <a:schemeClr val="accent6">
                      <a:lumMod val="50000"/>
                    </a:schemeClr>
                  </a:solidFill>
                </a:rPr>
                <a:t>Mt Pleasant, SC 29464</a:t>
              </a:r>
            </a:p>
          </p:txBody>
        </p:sp>
      </p:grpSp>
      <p:cxnSp>
        <p:nvCxnSpPr>
          <p:cNvPr id="10" name="Straight Connector 9"/>
          <p:cNvCxnSpPr/>
          <p:nvPr/>
        </p:nvCxnSpPr>
        <p:spPr>
          <a:xfrm>
            <a:off x="8001000" y="2362200"/>
            <a:ext cx="4572000" cy="0"/>
          </a:xfrm>
          <a:prstGeom prst="line">
            <a:avLst/>
          </a:prstGeom>
          <a:ln w="9525">
            <a:solidFill>
              <a:schemeClr val="tx1">
                <a:lumMod val="8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8077200" y="3037790"/>
            <a:ext cx="38862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BEDROOMS | 3½ BATHS | 3,600 SQ FT</a:t>
            </a:r>
            <a:endParaRPr lang="en-US" dirty="0"/>
          </a:p>
        </p:txBody>
      </p:sp>
      <p:pic>
        <p:nvPicPr>
          <p:cNvPr id="1027" name="Picture 3"/>
          <p:cNvPicPr>
            <a:picLocks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668"/>
          <a:stretch/>
        </p:blipFill>
        <p:spPr bwMode="auto">
          <a:xfrm>
            <a:off x="218884" y="1919384"/>
            <a:ext cx="1261872" cy="845439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668"/>
          <a:stretch/>
        </p:blipFill>
        <p:spPr bwMode="auto">
          <a:xfrm>
            <a:off x="218884" y="533400"/>
            <a:ext cx="1261872" cy="845439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1" name="Picture 7"/>
          <p:cNvPicPr>
            <a:picLocks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668"/>
          <a:stretch/>
        </p:blipFill>
        <p:spPr bwMode="auto">
          <a:xfrm>
            <a:off x="218694" y="3305369"/>
            <a:ext cx="1261872" cy="845439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5" name="Picture 6"/>
          <p:cNvPicPr>
            <a:picLocks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67"/>
          <a:stretch/>
        </p:blipFill>
        <p:spPr bwMode="auto">
          <a:xfrm>
            <a:off x="6284024" y="1919383"/>
            <a:ext cx="1261872" cy="845437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6" name="Picture 7"/>
          <p:cNvPicPr>
            <a:picLocks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67"/>
          <a:stretch/>
        </p:blipFill>
        <p:spPr bwMode="auto">
          <a:xfrm>
            <a:off x="6284024" y="533402"/>
            <a:ext cx="1261872" cy="845437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8" name="Picture 6"/>
          <p:cNvPicPr>
            <a:picLocks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67"/>
          <a:stretch/>
        </p:blipFill>
        <p:spPr bwMode="auto">
          <a:xfrm>
            <a:off x="6284024" y="3305371"/>
            <a:ext cx="1261872" cy="845437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037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166</TotalTime>
  <Words>205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Tw Cen MT</vt:lpstr>
      <vt:lpstr>Wingdings</vt:lpstr>
      <vt:lpstr>Wingdings 2</vt:lpstr>
      <vt:lpstr>Median</vt:lpstr>
      <vt:lpstr>2496 Worthington Drive Planters Pointe ~ Mount Pleasant ~ MLS# 15012111 ~ $544,900 3,277 Square feet!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327 Double Churchs Rd Ruffin, SC  MLS# 1408450 Reduced to $389,000  4 Bedrooms | 3½ Baths | 3,600 Sq Ft</dc:title>
  <dc:creator>CVH360</dc:creator>
  <cp:lastModifiedBy>A. Thomas</cp:lastModifiedBy>
  <cp:revision>28</cp:revision>
  <dcterms:created xsi:type="dcterms:W3CDTF">2006-08-16T00:00:00Z</dcterms:created>
  <dcterms:modified xsi:type="dcterms:W3CDTF">2015-08-07T12:21:44Z</dcterms:modified>
</cp:coreProperties>
</file>