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14" autoAdjust="0"/>
    <p:restoredTop sz="94660"/>
  </p:normalViewPr>
  <p:slideViewPr>
    <p:cSldViewPr>
      <p:cViewPr varScale="1">
        <p:scale>
          <a:sx n="47" d="100"/>
          <a:sy n="47" d="100"/>
        </p:scale>
        <p:origin x="2124" y="42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13" Type="http://schemas.openxmlformats.org/officeDocument/2006/relationships/image" Target="../media/image12.jpg"/><Relationship Id="rId18" Type="http://schemas.openxmlformats.org/officeDocument/2006/relationships/image" Target="../media/image17.jp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g"/><Relationship Id="rId17" Type="http://schemas.openxmlformats.org/officeDocument/2006/relationships/image" Target="../media/image16.jpeg"/><Relationship Id="rId2" Type="http://schemas.openxmlformats.org/officeDocument/2006/relationships/image" Target="../media/image1.jpeg"/><Relationship Id="rId16" Type="http://schemas.openxmlformats.org/officeDocument/2006/relationships/image" Target="../media/image1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g"/><Relationship Id="rId15" Type="http://schemas.openxmlformats.org/officeDocument/2006/relationships/image" Target="../media/image14.jpeg"/><Relationship Id="rId10" Type="http://schemas.openxmlformats.org/officeDocument/2006/relationships/image" Target="../media/image9.jpg"/><Relationship Id="rId4" Type="http://schemas.openxmlformats.org/officeDocument/2006/relationships/image" Target="../media/image3.jpeg"/><Relationship Id="rId9" Type="http://schemas.openxmlformats.org/officeDocument/2006/relationships/image" Target="../media/image8.jpg"/><Relationship Id="rId14" Type="http://schemas.openxmlformats.org/officeDocument/2006/relationships/image" Target="../media/image1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753911"/>
            <a:ext cx="8229600" cy="1371600"/>
          </a:xfrm>
        </p:spPr>
        <p:txBody>
          <a:bodyPr numCol="1" anchor="ctr">
            <a:noAutofit/>
          </a:bodyPr>
          <a:lstStyle/>
          <a:p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SPACIOUS CONDO -TOWNHOME LIVING. GREAT FLOOR PLAN WITH 2 SPACIOUS LIVING AREAS, EAT IN KITCHEN LARGE MASTER WITH 2 WALK IN CLOSETS WITH SEPARATE GARDEN TUB AND SHOWER. LARGER PATIO WITH TILE FLOORING IN ENTRANCE AND KITCHEN HAS A GREAT EAT IN WITH A BREAKFAST BAR. CONVENIENT TO SHOPPING, RESTAURANTS, AND INTERSTATE. NEIGHBORHOOD AMENITIES INCLUDE A COMMUNITY POOL, PLAYGROUND, PLUS....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8229600" cy="576845"/>
          </a:xfrm>
          <a:solidFill>
            <a:schemeClr val="tx2">
              <a:lumMod val="75000"/>
            </a:schemeClr>
          </a:solidFill>
          <a:ln>
            <a:noFill/>
          </a:ln>
        </p:spPr>
        <p:txBody>
          <a:bodyPr>
            <a:noAutofit/>
          </a:bodyPr>
          <a:lstStyle/>
          <a:p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Just Listed!</a:t>
            </a:r>
            <a:endParaRPr lang="en-US" sz="20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52400" y="8991600"/>
            <a:ext cx="990600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" name="Group 4">
            <a:extLst>
              <a:ext uri="{FF2B5EF4-FFF2-40B4-BE49-F238E27FC236}">
                <a16:creationId xmlns:a16="http://schemas.microsoft.com/office/drawing/2014/main" id="{062EF121-B6B9-4D1C-BFEF-3F31DED9915F}"/>
              </a:ext>
            </a:extLst>
          </p:cNvPr>
          <p:cNvGrpSpPr/>
          <p:nvPr/>
        </p:nvGrpSpPr>
        <p:grpSpPr>
          <a:xfrm>
            <a:off x="228600" y="9089751"/>
            <a:ext cx="7772400" cy="794299"/>
            <a:chOff x="228600" y="9179124"/>
            <a:chExt cx="7772400" cy="794299"/>
          </a:xfrm>
        </p:grpSpPr>
        <p:sp>
          <p:nvSpPr>
            <p:cNvPr id="14" name="Rectangle 13"/>
            <p:cNvSpPr/>
            <p:nvPr/>
          </p:nvSpPr>
          <p:spPr>
            <a:xfrm>
              <a:off x="228600" y="9773368"/>
              <a:ext cx="7772400" cy="20005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700" dirty="0">
                  <a:solidFill>
                    <a:schemeClr val="tx2">
                      <a:lumMod val="75000"/>
                    </a:schemeClr>
                  </a:solidFill>
                  <a:latin typeface="Microsoft Sans Serif" panose="020B0604020202020204" pitchFamily="34" charset="0"/>
                  <a:cs typeface="Microsoft Sans Serif" panose="020B0604020202020204" pitchFamily="34" charset="0"/>
                </a:rPr>
                <a:t>Metro Realty Group LLC | 1231 Columbia Ave | Irmo, SC 29063</a:t>
              </a:r>
              <a:endParaRPr lang="en-US" sz="400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2184400" y="9179124"/>
              <a:ext cx="3860800" cy="61555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400" dirty="0">
                  <a:solidFill>
                    <a:schemeClr val="tx2">
                      <a:lumMod val="75000"/>
                    </a:schemeClr>
                  </a:solidFill>
                  <a:latin typeface="Microsoft Sans Serif" panose="020B0604020202020204" pitchFamily="34" charset="0"/>
                  <a:cs typeface="Microsoft Sans Serif" panose="020B0604020202020204" pitchFamily="34" charset="0"/>
                </a:rPr>
                <a:t>Judith </a:t>
              </a:r>
              <a:r>
                <a:rPr lang="en-US" sz="1400" dirty="0" err="1">
                  <a:solidFill>
                    <a:schemeClr val="tx2">
                      <a:lumMod val="75000"/>
                    </a:schemeClr>
                  </a:solidFill>
                  <a:latin typeface="Microsoft Sans Serif" panose="020B0604020202020204" pitchFamily="34" charset="0"/>
                  <a:cs typeface="Microsoft Sans Serif" panose="020B0604020202020204" pitchFamily="34" charset="0"/>
                </a:rPr>
                <a:t>Hartin</a:t>
              </a:r>
              <a:endParaRPr lang="en-US" sz="1400" dirty="0">
                <a:solidFill>
                  <a:schemeClr val="tx2">
                    <a:lumMod val="7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endParaRPr>
            </a:p>
            <a:p>
              <a:pPr algn="ctr"/>
              <a:r>
                <a:rPr lang="en-US" sz="1000" dirty="0">
                  <a:solidFill>
                    <a:schemeClr val="tx2">
                      <a:lumMod val="75000"/>
                    </a:schemeClr>
                  </a:solidFill>
                  <a:latin typeface="Microsoft Sans Serif" panose="020B0604020202020204" pitchFamily="34" charset="0"/>
                  <a:cs typeface="Microsoft Sans Serif" panose="020B0604020202020204" pitchFamily="34" charset="0"/>
                </a:rPr>
                <a:t>843-834-1972 | jnhartin@comcast.net</a:t>
              </a:r>
            </a:p>
            <a:p>
              <a:pPr algn="ctr"/>
              <a:r>
                <a:rPr lang="en-US" sz="1000" dirty="0">
                  <a:solidFill>
                    <a:schemeClr val="tx2">
                      <a:lumMod val="75000"/>
                    </a:schemeClr>
                  </a:solidFill>
                  <a:latin typeface="Microsoft Sans Serif" panose="020B0604020202020204" pitchFamily="34" charset="0"/>
                  <a:cs typeface="Microsoft Sans Serif" panose="020B0604020202020204" pitchFamily="34" charset="0"/>
                </a:rPr>
                <a:t>www.coastalpropertiescharleston.com</a:t>
              </a:r>
            </a:p>
          </p:txBody>
        </p:sp>
      </p:grpSp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086601" y="9051036"/>
            <a:ext cx="990600" cy="8717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3" name="Rectangle 32"/>
          <p:cNvSpPr/>
          <p:nvPr/>
        </p:nvSpPr>
        <p:spPr>
          <a:xfrm>
            <a:off x="-1608794" y="8814335"/>
            <a:ext cx="2236592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Eric Draper</a:t>
            </a:r>
          </a:p>
          <a:p>
            <a:r>
              <a:rPr lang="en-US" sz="1000" dirty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(843) 442-7118</a:t>
            </a:r>
          </a:p>
          <a:p>
            <a:r>
              <a:rPr lang="en-US" sz="1000" dirty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eric.draper@gmail.com</a:t>
            </a:r>
          </a:p>
        </p:txBody>
      </p:sp>
      <p:pic>
        <p:nvPicPr>
          <p:cNvPr id="34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2675594" y="8823744"/>
            <a:ext cx="795644" cy="5967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F82960F2-E607-49ED-91EC-718DC5C913B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52450" y="880134"/>
            <a:ext cx="2171700" cy="2895600"/>
          </a:xfrm>
          <a:prstGeom prst="rect">
            <a:avLst/>
          </a:prstGeom>
          <a:ln>
            <a:noFill/>
          </a:ln>
        </p:spPr>
      </p:pic>
      <p:sp>
        <p:nvSpPr>
          <p:cNvPr id="25" name="Rectangle 24">
            <a:extLst>
              <a:ext uri="{FF2B5EF4-FFF2-40B4-BE49-F238E27FC236}">
                <a16:creationId xmlns:a16="http://schemas.microsoft.com/office/drawing/2014/main" id="{3C7FBFB4-8450-432E-ADEF-E257C90BBA4B}"/>
              </a:ext>
            </a:extLst>
          </p:cNvPr>
          <p:cNvSpPr/>
          <p:nvPr/>
        </p:nvSpPr>
        <p:spPr>
          <a:xfrm>
            <a:off x="3790950" y="1019884"/>
            <a:ext cx="3886200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tx2">
                    <a:lumMod val="7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249 Grand Oaks Drive</a:t>
            </a:r>
          </a:p>
          <a:p>
            <a:pPr algn="ctr"/>
            <a:endParaRPr lang="en-US" sz="1800" dirty="0">
              <a:solidFill>
                <a:schemeClr val="tx2">
                  <a:lumMod val="75000"/>
                </a:schemeClr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algn="ctr"/>
            <a:r>
              <a:rPr lang="en-US" sz="1800" dirty="0">
                <a:solidFill>
                  <a:schemeClr val="tx2">
                    <a:lumMod val="7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Grand Oaks Preserve</a:t>
            </a:r>
          </a:p>
          <a:p>
            <a:pPr algn="ctr"/>
            <a:r>
              <a:rPr lang="en-US" sz="1800" dirty="0">
                <a:solidFill>
                  <a:schemeClr val="tx2">
                    <a:lumMod val="7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Ladson, SC 29456</a:t>
            </a:r>
          </a:p>
          <a:p>
            <a:pPr algn="ctr"/>
            <a:endParaRPr lang="en-US" sz="1800" dirty="0">
              <a:solidFill>
                <a:schemeClr val="tx2">
                  <a:lumMod val="75000"/>
                </a:schemeClr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algn="ctr"/>
            <a:r>
              <a:rPr lang="en-US" sz="1800" dirty="0">
                <a:solidFill>
                  <a:schemeClr val="tx2">
                    <a:lumMod val="7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MLS# 20023317</a:t>
            </a:r>
          </a:p>
          <a:p>
            <a:pPr algn="ctr"/>
            <a:r>
              <a:rPr lang="en-US" sz="1800" dirty="0">
                <a:solidFill>
                  <a:schemeClr val="tx2">
                    <a:lumMod val="7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$159,900</a:t>
            </a:r>
          </a:p>
          <a:p>
            <a:pPr algn="ctr"/>
            <a:endParaRPr lang="en-US" sz="1800" dirty="0">
              <a:solidFill>
                <a:schemeClr val="tx2">
                  <a:lumMod val="75000"/>
                </a:schemeClr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algn="ctr"/>
            <a:r>
              <a:rPr lang="en-US" sz="1800" dirty="0">
                <a:solidFill>
                  <a:schemeClr val="tx2">
                    <a:lumMod val="7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3 Bedrooms :: 2½  Baths :: 1,685 sf</a:t>
            </a:r>
            <a:endParaRPr lang="en-US" sz="180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B99E2FD-4D56-432C-A418-C67CD68306C2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616450" y="7428799"/>
            <a:ext cx="1028700" cy="13716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8CA6827-6A57-4CCA-908E-3D996EC8BF2A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48450" y="7428799"/>
            <a:ext cx="1028700" cy="1371600"/>
          </a:xfrm>
          <a:prstGeom prst="rect">
            <a:avLst/>
          </a:prstGeom>
        </p:spPr>
      </p:pic>
      <p:pic>
        <p:nvPicPr>
          <p:cNvPr id="12" name="Picture 11" descr="A body of water&#10;&#10;Description automatically generated">
            <a:extLst>
              <a:ext uri="{FF2B5EF4-FFF2-40B4-BE49-F238E27FC236}">
                <a16:creationId xmlns:a16="http://schemas.microsoft.com/office/drawing/2014/main" id="{30CC0F4E-2C36-4BBE-B666-3C8CB13C870B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85520" y="1156540"/>
            <a:ext cx="1828800" cy="1371600"/>
          </a:xfrm>
          <a:prstGeom prst="rect">
            <a:avLst/>
          </a:prstGeom>
        </p:spPr>
      </p:pic>
      <p:pic>
        <p:nvPicPr>
          <p:cNvPr id="16" name="Picture 15" descr="A tree in a forest&#10;&#10;Description automatically generated">
            <a:extLst>
              <a:ext uri="{FF2B5EF4-FFF2-40B4-BE49-F238E27FC236}">
                <a16:creationId xmlns:a16="http://schemas.microsoft.com/office/drawing/2014/main" id="{1F1D68FB-5CCC-459C-B057-2D44A80AD368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27920" y="3144577"/>
            <a:ext cx="1828800" cy="1371600"/>
          </a:xfrm>
          <a:prstGeom prst="rect">
            <a:avLst/>
          </a:prstGeom>
        </p:spPr>
      </p:pic>
      <p:pic>
        <p:nvPicPr>
          <p:cNvPr id="22" name="Picture 21" descr="A large white tub sitting next to a window&#10;&#10;Description automatically generated">
            <a:extLst>
              <a:ext uri="{FF2B5EF4-FFF2-40B4-BE49-F238E27FC236}">
                <a16:creationId xmlns:a16="http://schemas.microsoft.com/office/drawing/2014/main" id="{CDA28767-042A-4908-B59D-FB0A88A1E4BD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6720" y="2753920"/>
            <a:ext cx="1828800" cy="1371600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924038D6-9B93-4120-BD09-B27D9A18D1A3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584450" y="7428799"/>
            <a:ext cx="1028700" cy="1371600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532A83A9-2AB5-47E9-9732-FF69B4063AD9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52450" y="7428799"/>
            <a:ext cx="1028700" cy="1371600"/>
          </a:xfrm>
          <a:prstGeom prst="rect">
            <a:avLst/>
          </a:prstGeom>
        </p:spPr>
      </p:pic>
      <p:pic>
        <p:nvPicPr>
          <p:cNvPr id="30" name="Picture 29" descr="A room with a large window&#10;&#10;Description automatically generated">
            <a:extLst>
              <a:ext uri="{FF2B5EF4-FFF2-40B4-BE49-F238E27FC236}">
                <a16:creationId xmlns:a16="http://schemas.microsoft.com/office/drawing/2014/main" id="{41EF2A8C-86C9-4732-8C53-D9F069E51A9E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6560" y="5250111"/>
            <a:ext cx="1828800" cy="1371600"/>
          </a:xfrm>
          <a:prstGeom prst="rect">
            <a:avLst/>
          </a:prstGeom>
        </p:spPr>
      </p:pic>
      <p:pic>
        <p:nvPicPr>
          <p:cNvPr id="32" name="Picture 31" descr="A room with a large window&#10;&#10;Description automatically generated">
            <a:extLst>
              <a:ext uri="{FF2B5EF4-FFF2-40B4-BE49-F238E27FC236}">
                <a16:creationId xmlns:a16="http://schemas.microsoft.com/office/drawing/2014/main" id="{4E3FB0D6-BDEB-45E0-932A-E73DD47D8F05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28640" y="4343400"/>
            <a:ext cx="1828800" cy="1371600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63E6F509-9D56-4998-B53A-53C00638993D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48450" y="4079023"/>
            <a:ext cx="1028700" cy="1371600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5183C9FB-2E3D-4BC8-87D1-BB0DA12847C7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616450" y="4079023"/>
            <a:ext cx="1028700" cy="1371600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03912AAF-362B-4408-94D1-9497E6E00209}"/>
              </a:ext>
            </a:extLst>
          </p:cNvPr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584450" y="4079023"/>
            <a:ext cx="1028700" cy="1371600"/>
          </a:xfrm>
          <a:prstGeom prst="rect">
            <a:avLst/>
          </a:prstGeom>
        </p:spPr>
      </p:pic>
      <p:pic>
        <p:nvPicPr>
          <p:cNvPr id="42" name="Picture 41">
            <a:extLst>
              <a:ext uri="{FF2B5EF4-FFF2-40B4-BE49-F238E27FC236}">
                <a16:creationId xmlns:a16="http://schemas.microsoft.com/office/drawing/2014/main" id="{3411E19F-99C7-4D07-998C-C5EC4847735A}"/>
              </a:ext>
            </a:extLst>
          </p:cNvPr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52450" y="4079023"/>
            <a:ext cx="1028700" cy="137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26025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348</TotalTime>
  <Words>139</Words>
  <Application>Microsoft Office PowerPoint</Application>
  <PresentationFormat>Custom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Microsoft Sans Serif</vt:lpstr>
      <vt:lpstr>Office Theme</vt:lpstr>
      <vt:lpstr>Just Listed!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Gorgeously maintained home in Grand Oaks.</dc:title>
  <dc:creator>CVH360</dc:creator>
  <cp:lastModifiedBy>A. Thomas Price</cp:lastModifiedBy>
  <cp:revision>50</cp:revision>
  <dcterms:created xsi:type="dcterms:W3CDTF">2006-08-16T00:00:00Z</dcterms:created>
  <dcterms:modified xsi:type="dcterms:W3CDTF">2020-08-22T13:38:35Z</dcterms:modified>
</cp:coreProperties>
</file>