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881" y="883388"/>
            <a:ext cx="5294093" cy="3559054"/>
          </a:xfrm>
          <a:prstGeom prst="rect">
            <a:avLst/>
          </a:prstGeom>
          <a:solidFill>
            <a:srgbClr val="FFFFFF">
              <a:shade val="85000"/>
            </a:srgbClr>
          </a:solidFill>
          <a:ln w="381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607496"/>
            <a:ext cx="5887775" cy="965257"/>
          </a:xfrm>
        </p:spPr>
        <p:txBody>
          <a:bodyPr>
            <a:noAutofit/>
          </a:bodyPr>
          <a:lstStyle/>
          <a:p>
            <a:pPr algn="r"/>
            <a:r>
              <a:rPr lang="en-US" sz="2400" dirty="0">
                <a:latin typeface="Georgia" panose="02040502050405020303" pitchFamily="18" charset="0"/>
              </a:rPr>
              <a:t>249 Mayfield Drive</a:t>
            </a:r>
            <a:br>
              <a:rPr lang="en-US" sz="1800" dirty="0">
                <a:latin typeface="Georgia" panose="02040502050405020303" pitchFamily="18" charset="0"/>
              </a:rPr>
            </a:br>
            <a:r>
              <a:rPr lang="en-US" sz="1400" dirty="0" err="1">
                <a:latin typeface="Georgia" panose="02040502050405020303" pitchFamily="18" charset="0"/>
              </a:rPr>
              <a:t>Brickhope</a:t>
            </a:r>
            <a:r>
              <a:rPr lang="en-US" sz="1400" dirty="0">
                <a:latin typeface="Georgia" panose="02040502050405020303" pitchFamily="18" charset="0"/>
              </a:rPr>
              <a:t> Plantation ~ Goose Creek</a:t>
            </a:r>
            <a:br>
              <a:rPr lang="en-US" sz="1400" dirty="0">
                <a:latin typeface="Georgia" panose="02040502050405020303" pitchFamily="18" charset="0"/>
              </a:rPr>
            </a:br>
            <a:r>
              <a:rPr lang="en-US" sz="1400" dirty="0">
                <a:latin typeface="Georgia" panose="02040502050405020303" pitchFamily="18" charset="0"/>
              </a:rPr>
              <a:t>MLS# 17012567 ~ $230,000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37807"/>
            <a:ext cx="5955856" cy="3004266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Beautiful, Wonderfully Maintained 4 Bedroom Home in </a:t>
            </a:r>
            <a:r>
              <a:rPr lang="en-US" sz="1400" dirty="0" err="1">
                <a:solidFill>
                  <a:schemeClr val="tx1"/>
                </a:solidFill>
                <a:latin typeface="Georgia" panose="02040502050405020303" pitchFamily="18" charset="0"/>
              </a:rPr>
              <a:t>Brickhope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 Plantation! Upgraded Eat-In Kitchen with Stainless Steel Appliances! Step inside this home and immediately notice the grand 2-story foyer. </a:t>
            </a:r>
          </a:p>
          <a:p>
            <a:endParaRPr lang="en-US" sz="14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Downstairs, you will find a formal dining, large living room, office/study, and powder room. Upstairs are 4 bedrooms, including a great master suite with double vanity and separate garden tub and shower in the </a:t>
            </a:r>
            <a:r>
              <a:rPr lang="en-US" sz="1400" dirty="0" err="1">
                <a:solidFill>
                  <a:schemeClr val="tx1"/>
                </a:solidFill>
                <a:latin typeface="Georgia" panose="02040502050405020303" pitchFamily="18" charset="0"/>
              </a:rPr>
              <a:t>ensuite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 bath, along with a large master closet. The laundry room is upstairs as well. </a:t>
            </a:r>
          </a:p>
          <a:p>
            <a:endParaRPr lang="en-US" sz="14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The community boasts a clubhouse with fitness center, swimming pool, playground, and recreation fields! Minutes to everything Charleston has to offer!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104" y="5093627"/>
            <a:ext cx="1783080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104" y="7640442"/>
            <a:ext cx="1783080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104" y="6367034"/>
            <a:ext cx="1783080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104" y="3820220"/>
            <a:ext cx="1783080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Rectangle 12"/>
          <p:cNvSpPr/>
          <p:nvPr/>
        </p:nvSpPr>
        <p:spPr>
          <a:xfrm>
            <a:off x="0" y="8907127"/>
            <a:ext cx="316408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Stan Huff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(843) 670-2835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stan.huff@agentowned.com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www.stanhuff.com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914400" y="8837475"/>
            <a:ext cx="688335" cy="97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64084" y="9013142"/>
            <a:ext cx="1452486" cy="649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9812179"/>
            <a:ext cx="778065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</a:rPr>
              <a:t>AgentOwned Preferred Group | 824 Johnnie Dodds Blvd | Mt. Pleasant, SC 29464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104" y="2546813"/>
            <a:ext cx="1783080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104" y="1273407"/>
            <a:ext cx="1783080" cy="11887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104" y="0"/>
            <a:ext cx="1783080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4127" y="65782"/>
            <a:ext cx="77724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400" b="1" i="1" dirty="0">
                <a:ln w="3175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eorgia" panose="02040502050405020303" pitchFamily="18" charset="0"/>
              </a:rPr>
              <a:t>Just Reduced!</a:t>
            </a:r>
            <a:endParaRPr lang="en-US" b="1" i="1" cap="none" spc="0" dirty="0">
              <a:ln w="3175">
                <a:noFill/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16570" y="8907127"/>
            <a:ext cx="316408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Devon Jones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(843) 452-6063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devon@agentowned.com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www.agentowned.com</a:t>
            </a:r>
            <a:endParaRPr lang="en-US" sz="1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152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249 Mayfield Drive Brickhope Plantation ~ Goose Creek MLS# 17012567 ~ $230,000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22</cp:revision>
  <dcterms:created xsi:type="dcterms:W3CDTF">2006-08-16T00:00:00Z</dcterms:created>
  <dcterms:modified xsi:type="dcterms:W3CDTF">2017-06-15T19:05:06Z</dcterms:modified>
</cp:coreProperties>
</file>