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52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2" name="Picture 21">
            <a:extLst>
              <a:ext uri="{FF2B5EF4-FFF2-40B4-BE49-F238E27FC236}">
                <a16:creationId xmlns:a16="http://schemas.microsoft.com/office/drawing/2014/main" id="{4332BEBE-9C18-4895-845E-4A5934D68B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1601"/>
          </a:xfrm>
          <a:prstGeom prst="rect">
            <a:avLst/>
          </a:prstGeom>
        </p:spPr>
      </p:pic>
      <p:sp>
        <p:nvSpPr>
          <p:cNvPr id="2" name="Title 1"/>
          <p:cNvSpPr>
            <a:spLocks noGrp="1"/>
          </p:cNvSpPr>
          <p:nvPr>
            <p:ph type="ctrTitle"/>
          </p:nvPr>
        </p:nvSpPr>
        <p:spPr>
          <a:xfrm>
            <a:off x="-4969" y="16490"/>
            <a:ext cx="7782339" cy="516134"/>
          </a:xfrm>
        </p:spPr>
        <p:txBody>
          <a:bodyPr>
            <a:noAutofit/>
          </a:bodyPr>
          <a:lstStyle/>
          <a:p>
            <a:r>
              <a:rPr lang="en-US" sz="2700" dirty="0">
                <a:ln w="3175">
                  <a:noFill/>
                </a:ln>
                <a:solidFill>
                  <a:schemeClr val="tx2"/>
                </a:solidFill>
                <a:latin typeface="Georgia" panose="02040502050405020303" pitchFamily="18" charset="0"/>
              </a:rPr>
              <a:t>Etiwan Pointe Open House ~ Saturday 1:30-3:30</a:t>
            </a:r>
            <a:endParaRPr lang="en-US" sz="2700" i="1" dirty="0">
              <a:ln w="3175">
                <a:noFill/>
              </a:ln>
              <a:solidFill>
                <a:srgbClr val="FF0000"/>
              </a:solidFill>
              <a:latin typeface="Georgia" panose="02040502050405020303" pitchFamily="18" charset="0"/>
            </a:endParaRPr>
          </a:p>
        </p:txBody>
      </p:sp>
      <p:sp>
        <p:nvSpPr>
          <p:cNvPr id="13" name="Rectangle 12"/>
          <p:cNvSpPr/>
          <p:nvPr/>
        </p:nvSpPr>
        <p:spPr>
          <a:xfrm>
            <a:off x="2362200" y="9010032"/>
            <a:ext cx="3048000" cy="969496"/>
          </a:xfrm>
          <a:prstGeom prst="rect">
            <a:avLst/>
          </a:prstGeom>
        </p:spPr>
        <p:txBody>
          <a:bodyPr wrap="square">
            <a:spAutoFit/>
          </a:bodyPr>
          <a:lstStyle/>
          <a:p>
            <a:pPr algn="ctr"/>
            <a:r>
              <a:rPr lang="en-US" sz="1200" b="1" dirty="0">
                <a:latin typeface="Georgia" panose="02040502050405020303" pitchFamily="18" charset="0"/>
              </a:rPr>
              <a:t>Kay Kennerty</a:t>
            </a:r>
            <a:br>
              <a:rPr lang="en-US" sz="1200" b="1" dirty="0">
                <a:latin typeface="Georgia" panose="02040502050405020303" pitchFamily="18" charset="0"/>
              </a:rPr>
            </a:br>
            <a:r>
              <a:rPr lang="en-US" sz="1200" i="1" dirty="0">
                <a:latin typeface="Georgia" panose="02040502050405020303" pitchFamily="18" charset="0"/>
              </a:rPr>
              <a:t>MBA, ABR, CRS, GRI</a:t>
            </a:r>
          </a:p>
          <a:p>
            <a:pPr algn="ctr"/>
            <a:r>
              <a:rPr lang="en-US" sz="1100" dirty="0">
                <a:latin typeface="Georgia" panose="02040502050405020303" pitchFamily="18" charset="0"/>
              </a:rPr>
              <a:t>843-345-5011</a:t>
            </a:r>
          </a:p>
          <a:p>
            <a:pPr algn="ctr"/>
            <a:r>
              <a:rPr lang="en-US" sz="1100">
                <a:latin typeface="Georgia" panose="02040502050405020303" pitchFamily="18" charset="0"/>
              </a:rPr>
              <a:t>KKennerty@aol.com</a:t>
            </a:r>
            <a:br>
              <a:rPr lang="en-US" sz="1100">
                <a:latin typeface="Georgia" panose="02040502050405020303" pitchFamily="18" charset="0"/>
              </a:rPr>
            </a:br>
            <a:r>
              <a:rPr lang="en-US" sz="1100">
                <a:latin typeface="Georgia" panose="02040502050405020303" pitchFamily="18" charset="0"/>
              </a:rPr>
              <a:t>www.KayKennertyHomes.com</a:t>
            </a:r>
            <a:endParaRPr lang="en-US" sz="1200" dirty="0">
              <a:latin typeface="Georgia" panose="02040502050405020303"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5098" y="9004598"/>
            <a:ext cx="740522" cy="9803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2" name="Group 11"/>
          <p:cNvGrpSpPr/>
          <p:nvPr/>
        </p:nvGrpSpPr>
        <p:grpSpPr>
          <a:xfrm>
            <a:off x="5638800" y="8931160"/>
            <a:ext cx="2190750" cy="1127240"/>
            <a:chOff x="5513705" y="8906985"/>
            <a:chExt cx="2190750" cy="1127240"/>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704205" y="8906985"/>
              <a:ext cx="1809750" cy="809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513705" y="9726448"/>
              <a:ext cx="2190750" cy="307777"/>
            </a:xfrm>
            <a:prstGeom prst="rect">
              <a:avLst/>
            </a:prstGeom>
          </p:spPr>
          <p:txBody>
            <a:bodyPr wrap="square">
              <a:spAutoFit/>
            </a:bodyPr>
            <a:lstStyle/>
            <a:p>
              <a:pPr algn="ctr"/>
              <a:r>
                <a:rPr lang="en-US" sz="700" dirty="0">
                  <a:latin typeface="Georgia" panose="02040502050405020303" pitchFamily="18" charset="0"/>
                </a:rPr>
                <a:t>The AgentOwned Realty Company</a:t>
              </a:r>
            </a:p>
            <a:p>
              <a:pPr algn="ctr"/>
              <a:r>
                <a:rPr lang="en-US" sz="700" dirty="0">
                  <a:latin typeface="Georgia" panose="02040502050405020303" pitchFamily="18" charset="0"/>
                </a:rPr>
                <a:t>824 Johnnie </a:t>
              </a:r>
              <a:r>
                <a:rPr lang="en-US" sz="700" dirty="0" err="1">
                  <a:latin typeface="Georgia" panose="02040502050405020303" pitchFamily="18" charset="0"/>
                </a:rPr>
                <a:t>Dodds</a:t>
              </a:r>
              <a:r>
                <a:rPr lang="en-US" sz="700" dirty="0">
                  <a:latin typeface="Georgia" panose="02040502050405020303" pitchFamily="18" charset="0"/>
                </a:rPr>
                <a:t> Blvd, Mt. Pleasant, SC 29464</a:t>
              </a:r>
            </a:p>
          </p:txBody>
        </p:sp>
      </p:grpSp>
      <p:sp>
        <p:nvSpPr>
          <p:cNvPr id="31" name="Title 1"/>
          <p:cNvSpPr txBox="1">
            <a:spLocks/>
          </p:cNvSpPr>
          <p:nvPr/>
        </p:nvSpPr>
        <p:spPr>
          <a:xfrm>
            <a:off x="1" y="3842148"/>
            <a:ext cx="7772399" cy="1339452"/>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l"/>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249 Slipper Shell Ct</a:t>
            </a:r>
            <a:br>
              <a:rPr lang="en-US" sz="2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i="1" dirty="0">
                <a:solidFill>
                  <a:schemeClr val="bg1"/>
                </a:solidFill>
                <a:effectLst>
                  <a:outerShdw blurRad="38100" dist="38100" dir="2700000" algn="tl">
                    <a:srgbClr val="000000">
                      <a:alpha val="43137"/>
                    </a:srgbClr>
                  </a:outerShdw>
                </a:effectLst>
                <a:latin typeface="Georgia" panose="02040502050405020303" pitchFamily="18" charset="0"/>
              </a:rPr>
              <a:t>Mount Pleasant</a:t>
            </a:r>
          </a:p>
          <a:p>
            <a:pPr algn="l"/>
            <a:r>
              <a:rPr lang="en-US" sz="1800" i="1" dirty="0">
                <a:solidFill>
                  <a:schemeClr val="bg1"/>
                </a:solidFill>
                <a:effectLst>
                  <a:outerShdw blurRad="38100" dist="38100" dir="2700000" algn="tl">
                    <a:srgbClr val="000000">
                      <a:alpha val="43137"/>
                    </a:srgbClr>
                  </a:outerShdw>
                </a:effectLst>
                <a:latin typeface="Georgia" panose="02040502050405020303" pitchFamily="18" charset="0"/>
              </a:rPr>
              <a:t>MLS# 18011042</a:t>
            </a:r>
          </a:p>
          <a:p>
            <a:pPr algn="l"/>
            <a:r>
              <a:rPr lang="en-US" sz="1800" i="1" dirty="0">
                <a:solidFill>
                  <a:schemeClr val="bg1"/>
                </a:solidFill>
                <a:effectLst>
                  <a:outerShdw blurRad="38100" dist="38100" dir="2700000" algn="tl">
                    <a:srgbClr val="000000">
                      <a:alpha val="43137"/>
                    </a:srgbClr>
                  </a:outerShdw>
                </a:effectLst>
                <a:latin typeface="Georgia" panose="02040502050405020303" pitchFamily="18" charset="0"/>
              </a:rPr>
              <a:t>$419,900</a:t>
            </a:r>
            <a:endParaRPr lang="en-US" sz="1800" u="sng" dirty="0">
              <a:solidFill>
                <a:schemeClr val="bg1"/>
              </a:solidFill>
              <a:effectLst>
                <a:outerShdw blurRad="38100" dist="38100" dir="2700000" algn="tl">
                  <a:srgbClr val="000000">
                    <a:alpha val="43137"/>
                  </a:srgbClr>
                </a:outerShdw>
              </a:effectLst>
              <a:latin typeface="Georgia" panose="02040502050405020303" pitchFamily="18" charset="0"/>
            </a:endParaRPr>
          </a:p>
        </p:txBody>
      </p:sp>
      <p:sp>
        <p:nvSpPr>
          <p:cNvPr id="21" name="Title 1">
            <a:extLst>
              <a:ext uri="{FF2B5EF4-FFF2-40B4-BE49-F238E27FC236}">
                <a16:creationId xmlns:a16="http://schemas.microsoft.com/office/drawing/2014/main" id="{427E03E7-C048-41C3-9C00-AAD18FBE9710}"/>
              </a:ext>
            </a:extLst>
          </p:cNvPr>
          <p:cNvSpPr txBox="1">
            <a:spLocks/>
          </p:cNvSpPr>
          <p:nvPr/>
        </p:nvSpPr>
        <p:spPr>
          <a:xfrm>
            <a:off x="133839" y="5219700"/>
            <a:ext cx="7504723" cy="2017017"/>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dirty="0">
                <a:latin typeface="Georgia" panose="02040502050405020303" pitchFamily="18" charset="0"/>
              </a:rPr>
              <a:t>In Mount Pleasant, 249 Slipper Shell is the only one-story fee-simple townhouse in MLS for sale! Plus 1,700 SF garage! Plus view of a wooded wetland marsh! Plus built 2014 with upgrades! The open floor plan for the kitchen-dining area-family room-porch captures natural light and views of the wooded marsh. The Master Suite overlooks the marsh and is split from the two guest bedrooms. The 1,700SF ground floor garage is concrete offering storage for 3 cars, golf carts, boats, fishing gear or jet skis. The community amenities include a pool, clubhouse, workout facility and dock with a floater for crabbing, fishing and sunning. Location is superb: within 5-15 minutes to beaches, I-26, I-526, Historic Charleston, local public schools, shopping, restaurants, bars and athletic activities.</a:t>
            </a:r>
            <a:endParaRPr lang="en-US" sz="1400" i="1" dirty="0">
              <a:latin typeface="Georgia" panose="02040502050405020303" pitchFamily="18" charset="0"/>
            </a:endParaRPr>
          </a:p>
        </p:txBody>
      </p:sp>
      <p:pic>
        <p:nvPicPr>
          <p:cNvPr id="19" name="Picture 18"/>
          <p:cNvPicPr>
            <a:picLocks noChangeAspect="1"/>
          </p:cNvPicPr>
          <p:nvPr/>
        </p:nvPicPr>
        <p:blipFill rotWithShape="1">
          <a:blip r:embed="rId5" cstate="print">
            <a:extLst>
              <a:ext uri="{28A0092B-C50C-407E-A947-70E740481C1C}">
                <a14:useLocalDpi xmlns:a14="http://schemas.microsoft.com/office/drawing/2010/main" val="0"/>
              </a:ext>
            </a:extLst>
          </a:blip>
          <a:srcRect t="11096"/>
          <a:stretch/>
        </p:blipFill>
        <p:spPr>
          <a:xfrm>
            <a:off x="2720341" y="7274816"/>
            <a:ext cx="2331720" cy="1533185"/>
          </a:xfrm>
          <a:prstGeom prst="rect">
            <a:avLst/>
          </a:prstGeom>
        </p:spPr>
      </p:pic>
      <p:pic>
        <p:nvPicPr>
          <p:cNvPr id="15" name="Picture 14">
            <a:extLst>
              <a:ext uri="{FF2B5EF4-FFF2-40B4-BE49-F238E27FC236}">
                <a16:creationId xmlns:a16="http://schemas.microsoft.com/office/drawing/2014/main" id="{4DA77C30-084C-4450-ADD4-C2966D34F31E}"/>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1" b="1369"/>
          <a:stretch/>
        </p:blipFill>
        <p:spPr>
          <a:xfrm>
            <a:off x="133839" y="7274816"/>
            <a:ext cx="2331720" cy="1533185"/>
          </a:xfrm>
          <a:prstGeom prst="rect">
            <a:avLst/>
          </a:prstGeom>
        </p:spPr>
      </p:pic>
      <p:pic>
        <p:nvPicPr>
          <p:cNvPr id="16" name="Picture 15">
            <a:extLst>
              <a:ext uri="{FF2B5EF4-FFF2-40B4-BE49-F238E27FC236}">
                <a16:creationId xmlns:a16="http://schemas.microsoft.com/office/drawing/2014/main" id="{A83D13F4-E30C-4551-B199-2A4D77177E8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06843" y="7274816"/>
            <a:ext cx="2331720" cy="1533185"/>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176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Etiwan Pointe Open House ~ Saturday 1:30-3:30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39</cp:revision>
  <dcterms:created xsi:type="dcterms:W3CDTF">2006-08-16T00:00:00Z</dcterms:created>
  <dcterms:modified xsi:type="dcterms:W3CDTF">2018-05-11T15:52:01Z</dcterms:modified>
</cp:coreProperties>
</file>