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618" y="-55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7/8/2017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4556147"/>
          </a:xfrm>
          <a:prstGeom prst="rect">
            <a:avLst/>
          </a:prstGeom>
        </p:spPr>
      </p:pic>
      <p:sp>
        <p:nvSpPr>
          <p:cNvPr id="2" name="Title 1"/>
          <p:cNvSpPr>
            <a:spLocks noGrp="1"/>
          </p:cNvSpPr>
          <p:nvPr>
            <p:ph type="ctrTitle"/>
          </p:nvPr>
        </p:nvSpPr>
        <p:spPr>
          <a:xfrm>
            <a:off x="0" y="-58615"/>
            <a:ext cx="6845928" cy="685800"/>
          </a:xfrm>
        </p:spPr>
        <p:txBody>
          <a:bodyPr>
            <a:noAutofit/>
          </a:bodyPr>
          <a:lstStyle/>
          <a:p>
            <a:pPr algn="l"/>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Huge Price Reduction!</a:t>
            </a:r>
            <a:b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Investor Opportunity</a:t>
            </a:r>
          </a:p>
        </p:txBody>
      </p:sp>
      <p:sp>
        <p:nvSpPr>
          <p:cNvPr id="3" name="Subtitle 2"/>
          <p:cNvSpPr>
            <a:spLocks noGrp="1"/>
          </p:cNvSpPr>
          <p:nvPr>
            <p:ph type="subTitle" idx="1"/>
          </p:nvPr>
        </p:nvSpPr>
        <p:spPr>
          <a:xfrm>
            <a:off x="0" y="5130377"/>
            <a:ext cx="6858000" cy="1821125"/>
          </a:xfrm>
        </p:spPr>
        <p:txBody>
          <a:bodyPr anchor="ctr">
            <a:noAutofit/>
          </a:bodyPr>
          <a:lstStyle/>
          <a:p>
            <a:r>
              <a:rPr lang="en-US" sz="1300" dirty="0">
                <a:solidFill>
                  <a:schemeClr val="bg1">
                    <a:lumMod val="50000"/>
                  </a:schemeClr>
                </a:solidFill>
                <a:latin typeface="Trebuchet MS" panose="020B0603020202020204" pitchFamily="34" charset="0"/>
              </a:rPr>
              <a:t>This 2 bedroom Charleston bungalow home was completely restored and kitchen expanded in 2015. Restoration / renovation included new roof, electrical, plumbing, HVAC, paint, kitchen and bath. The original Heart pine flooring was refinished and the original bead board wall has been restored. Tall ceilings make the place feel very open. Private drive for parking! Home was also raised to meet FEMA standards. Current owner pays $688 </a:t>
            </a:r>
            <a:r>
              <a:rPr lang="en-US" sz="1300" dirty="0" err="1">
                <a:solidFill>
                  <a:schemeClr val="bg1">
                    <a:lumMod val="50000"/>
                  </a:schemeClr>
                </a:solidFill>
                <a:latin typeface="Trebuchet MS" panose="020B0603020202020204" pitchFamily="34" charset="0"/>
              </a:rPr>
              <a:t>yr</a:t>
            </a:r>
            <a:r>
              <a:rPr lang="en-US" sz="1300" dirty="0">
                <a:solidFill>
                  <a:schemeClr val="bg1">
                    <a:lumMod val="50000"/>
                  </a:schemeClr>
                </a:solidFill>
                <a:latin typeface="Trebuchet MS" panose="020B0603020202020204" pitchFamily="34" charset="0"/>
              </a:rPr>
              <a:t> for flood insurance. Tons of storage space under home! Convenient to MUSC, Citadel, Hampton Park or all that King Street has to offer!</a:t>
            </a:r>
          </a:p>
        </p:txBody>
      </p:sp>
      <p:sp>
        <p:nvSpPr>
          <p:cNvPr id="13" name="Title 1"/>
          <p:cNvSpPr txBox="1">
            <a:spLocks/>
          </p:cNvSpPr>
          <p:nvPr/>
        </p:nvSpPr>
        <p:spPr>
          <a:xfrm>
            <a:off x="0" y="0"/>
            <a:ext cx="6858000"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24 Norman Street</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West Side</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Charleston, SC 29403</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MLS# 17010295</a:t>
            </a:r>
          </a:p>
          <a:p>
            <a:pPr algn="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$285,000</a:t>
            </a:r>
            <a:endParaRPr lang="en-US" sz="1400"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32812" y="4023784"/>
            <a:ext cx="1590230" cy="1061628"/>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958" y="4023784"/>
            <a:ext cx="1590230" cy="1061628"/>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33885" y="4023784"/>
            <a:ext cx="1590230" cy="1061628"/>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00909" y="6951504"/>
            <a:ext cx="1590230" cy="1061628"/>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66860" y="6951504"/>
            <a:ext cx="1590230" cy="1061628"/>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32812" y="6951504"/>
            <a:ext cx="1590230" cy="1061628"/>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4958" y="6951504"/>
            <a:ext cx="1590230" cy="106162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131</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Huge Price Reduction! Investor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20</cp:revision>
  <dcterms:created xsi:type="dcterms:W3CDTF">2006-08-16T00:00:00Z</dcterms:created>
  <dcterms:modified xsi:type="dcterms:W3CDTF">2017-07-08T15:20:13Z</dcterms:modified>
</cp:coreProperties>
</file>