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54" y="-328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79" y="2444"/>
            <a:ext cx="7320488" cy="485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69658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4061" y="5690061"/>
            <a:ext cx="4001345" cy="319294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Yacht Harbor coastal home on long lagoon &amp; 14th hole Harbor Course offers picturesque views from living, Luxury Master, dual screened porches! ELEVATOR to all levels! Open floor plan, hardwood, marble &amp; porcelain tile flooring, and custom crown. Other features include bedrooms have custom built-ins and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baths, ship lap wall accents, reclaimed beam mantel, w/gas cook top, 28 bottle wine chiller, trash compactor, metal roof, 2 x 6 exterior walls, cement siding, hurricane windows, irrigation, 1250 SF garage w/alternate space, outdoor shower, &amp; paver patio. Walk, cart, bike or ride to Morgan's Creek Marina for fun &amp; dining, boating. Also, enjoy Wild Dunes amenities, a la carte club options (Fazio golf course),and beautiful Atlantic Ocean beaches! MUST SEE TO APPRECIATE!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9166315"/>
            <a:ext cx="7315200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Renee Meyer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991-0007</a:t>
            </a:r>
          </a:p>
          <a:p>
            <a:pPr algn="ctr"/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renee@carolinaoneplus.com</a:t>
            </a:r>
          </a:p>
          <a:p>
            <a:pPr algn="ctr"/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www.CharlestonHomesHotline.com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48399" y="9714269"/>
            <a:ext cx="106680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3904" y="4972790"/>
            <a:ext cx="3997336" cy="500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chemeClr val="tx2"/>
                </a:solidFill>
                <a:latin typeface="Trebuchet MS" panose="020B0603020202020204" pitchFamily="34" charset="0"/>
              </a:rPr>
              <a:t>Home has recently been staged!</a:t>
            </a:r>
            <a:br>
              <a:rPr lang="en-US" sz="1600" i="1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050" i="1" dirty="0">
                <a:solidFill>
                  <a:schemeClr val="tx2"/>
                </a:solidFill>
                <a:latin typeface="Trebuchet MS" panose="020B0603020202020204" pitchFamily="34" charset="0"/>
              </a:rPr>
              <a:t>Most furnishings are negotiable. Accessory/art items are not.</a:t>
            </a:r>
            <a:endParaRPr lang="en-US" sz="1200" i="1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469012" y="9128228"/>
            <a:ext cx="625575" cy="6161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33400"/>
            <a:ext cx="2362200" cy="114300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24 Yacht Harbor Ct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Wild Dunes</a:t>
            </a:r>
            <a:b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</a:t>
            </a:r>
            <a:b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15030718</a:t>
            </a:r>
            <a:b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$1,125,000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-3200400" y="8001000"/>
            <a:ext cx="289587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Listed by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843-991-0146</a:t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102546"/>
            <a:ext cx="1655064" cy="1099258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425361"/>
            <a:ext cx="1655064" cy="1099258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3" y="7748175"/>
            <a:ext cx="1653058" cy="1097927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6409" y="6425427"/>
            <a:ext cx="1655062" cy="1099258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9496" y="7747543"/>
            <a:ext cx="1648887" cy="1099258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6409" y="5102579"/>
            <a:ext cx="1655062" cy="1099258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-7982552" y="3052580"/>
            <a:ext cx="7315199" cy="3034373"/>
          </a:xfrm>
          <a:prstGeom prst="rect">
            <a:avLst/>
          </a:prstGeom>
        </p:spPr>
        <p:txBody>
          <a:bodyPr vert="horz" numCol="3" anchor="ctr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Elevator to all levels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Lot Elevation is AE 13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 err="1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Viwinco</a:t>
            </a: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Hurricane rated windows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Raised seam metal roof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Water faucets on front, rear, and screened porches!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(No reason for dead flowers!)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Paver Patio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Garage is up fitted with additional electrical for golf cart charge or workshop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heavy duty garage door, Custom Mahogany finished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Exterior door from inside garage to rear living area and paver patio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Hot/Cold Outdoor Shower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Spray foam insulation in attic ceiling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Multi zoned HVAC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10'Ceilings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Rosewood Cabinetry in kitchen with 2 Corner lazy Suzanne's to maximize use of space, soft close drawers, pull outs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 Profile Kitchen Appliances that include: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-Microwave/Convection Oven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-Wall oven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-Refrigerator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-Trash Compactor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-Dishwasher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Deep Sinks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Garbage Disposal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Built closets throughout all bedrooms, linen and laundry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Granite in kitchen and all baths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tile in all bathrooms and entry and oak wood floors throughout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Master bath elegant oval soaking tub with wand for body rinse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Oversized shower with wide glassed door entrance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Dual vanity with cosmetic seating area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Additional cabinetry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Separate commode area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Main level Bedroom/Office with window seat with storage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and attached bath.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Pocket doors maximize wall space.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Front entry door is custom Mahogany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Boat slips are available for lease and purchase Morgan's Creek Marina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59" y="9069658"/>
            <a:ext cx="654597" cy="98583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-7647574" y="6553200"/>
            <a:ext cx="664524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20041155">
            <a:off x="7256921" y="4881905"/>
            <a:ext cx="5254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rgbClr val="FF0000">
                      <a:alpha val="50000"/>
                    </a:srgbClr>
                  </a:solidFill>
                  <a:prstDash val="solid"/>
                </a:ln>
                <a:noFill/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$10,000 Bonus!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266</TotalTime>
  <Words>410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24 Yacht Harbor Ct Wild Dunes Isle of Palms, SC MLS# 15030718 $1,125,000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2016-12-21T13:31:51Z</dcterms:modified>
</cp:coreProperties>
</file>