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D2AB6E"/>
    <a:srgbClr val="E9CC8A"/>
    <a:srgbClr val="CCCC00"/>
    <a:srgbClr val="E4CB94"/>
    <a:srgbClr val="CFAD6F"/>
    <a:srgbClr val="DFC280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2688" y="138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jp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72000" r="-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069" y="694911"/>
            <a:ext cx="7793081" cy="3272328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069" y="4080011"/>
            <a:ext cx="7793082" cy="1369816"/>
          </a:xfrm>
          <a:solidFill>
            <a:srgbClr val="D9D9D9">
              <a:alpha val="74902"/>
            </a:srgbClr>
          </a:solidFill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Lucida Sans" panose="020B0602030504020204" pitchFamily="34" charset="0"/>
              </a:rPr>
              <a:t>If you’re searching for that perfect blend of historic charm and modern convenience, look no further than this Avondale gem. </a:t>
            </a:r>
          </a:p>
          <a:p>
            <a:endParaRPr lang="en-US" sz="1400" dirty="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Lucida Sans" panose="020B0602030504020204" pitchFamily="34" charset="0"/>
              </a:rPr>
              <a:t>Tucked away on a picturesque corner lot shaded by mature trees, this three-bedroom, two-bath home captures the essence of Lowcountry living—just minutes from all the dining, shopping, and culture of downtown Charleston.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082" y="3284360"/>
            <a:ext cx="7793082" cy="707886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Lucida Sans" panose="020B0602030504020204" pitchFamily="34" charset="0"/>
              </a:rPr>
              <a:t>24 Oakdale Place</a:t>
            </a:r>
          </a:p>
          <a:p>
            <a:pPr algn="ctr"/>
            <a:r>
              <a:rPr lang="fr-FR" sz="1600" b="1" dirty="0" err="1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Lucida Sans" panose="020B0602030504020204" pitchFamily="34" charset="0"/>
              </a:rPr>
              <a:t>Avondale</a:t>
            </a:r>
            <a:r>
              <a:rPr lang="fr-FR" sz="16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Lucida Sans" panose="020B0602030504020204" pitchFamily="34" charset="0"/>
              </a:rPr>
              <a:t> | Charleston, SC 29407 | MLS# 25021505 | $1,100,000</a:t>
            </a:r>
            <a:endParaRPr lang="en-US" sz="1600" b="1" dirty="0">
              <a:ln w="3175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57831" y="9064824"/>
            <a:ext cx="4911561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Lucida Sans" panose="020B0602030504020204" pitchFamily="34" charset="0"/>
              </a:rPr>
              <a:t>Jan Miller</a:t>
            </a:r>
            <a:br>
              <a:rPr lang="en-US" sz="1400" dirty="0">
                <a:latin typeface="Lucida Sans" panose="020B0602030504020204" pitchFamily="34" charset="0"/>
              </a:rPr>
            </a:br>
            <a:r>
              <a:rPr lang="en-US" sz="1050" dirty="0">
                <a:latin typeface="Lucida Sans" panose="020B0602030504020204" pitchFamily="34" charset="0"/>
              </a:rPr>
              <a:t>Cell (843) 345-9719 | Jan.Miller@nvrealtygroup.com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27412" y="9719846"/>
            <a:ext cx="7772396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en-US" sz="800" dirty="0">
                <a:latin typeface="Lucida Sans" panose="020B0602030504020204" pitchFamily="34" charset="0"/>
              </a:rPr>
              <a:t>NV Realty Group | 91 Broad St, Ste A | Charleston, SC 29401</a:t>
            </a:r>
          </a:p>
          <a:p>
            <a:pPr algn="ctr"/>
            <a:r>
              <a:rPr lang="en-US" sz="800" dirty="0">
                <a:latin typeface="Lucida Sans" panose="020B0602030504020204" pitchFamily="34" charset="0"/>
              </a:rPr>
              <a:t>janmiller.nvrealtygroup.com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4649" y="9056851"/>
            <a:ext cx="898911" cy="89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27" y="9154039"/>
            <a:ext cx="1728723" cy="7045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3367" y="-76200"/>
            <a:ext cx="6019799" cy="762000"/>
          </a:xfrm>
          <a:effectLst/>
        </p:spPr>
        <p:txBody>
          <a:bodyPr anchor="t">
            <a:noAutofit/>
          </a:bodyPr>
          <a:lstStyle/>
          <a:p>
            <a:r>
              <a:rPr lang="en-US" sz="2200" b="1" i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Charming 1947 Home in Avondale</a:t>
            </a:r>
            <a:br>
              <a:rPr lang="en-US" sz="2200" b="1" i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</a:br>
            <a:r>
              <a:rPr lang="en-US" sz="2200" b="1" i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Just 3 Miles from Downtown Charleston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58400" y="6518382"/>
            <a:ext cx="2056864" cy="1369816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1CC28F-9120-495C-80D9-A847A4890A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5956" y="5562600"/>
            <a:ext cx="1714500" cy="11430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8E8035-8E53-4809-A83F-F23F104126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6262" y="5562600"/>
            <a:ext cx="1714500" cy="11430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4C5A07A-5C3F-48C7-A355-C02FE0D094B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069" y="5562600"/>
            <a:ext cx="1523999" cy="11430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AE4A91-F0FB-54F0-2F54-47BDAE04CA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5651" y="5562600"/>
            <a:ext cx="1714500" cy="11430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94EE6C-1366-DCB3-FF81-02B177CFEE8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58400" y="5016500"/>
            <a:ext cx="2056864" cy="1369816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431411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125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Lucida Sans</vt:lpstr>
      <vt:lpstr>Office Theme</vt:lpstr>
      <vt:lpstr>Charming 1947 Home in Avondale Just 3 Miles from Downtown Charleston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72</cp:revision>
  <dcterms:created xsi:type="dcterms:W3CDTF">2006-08-16T00:00:00Z</dcterms:created>
  <dcterms:modified xsi:type="dcterms:W3CDTF">2025-08-20T15:13:13Z</dcterms:modified>
</cp:coreProperties>
</file>