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>
        <p:scale>
          <a:sx n="100" d="100"/>
          <a:sy n="100" d="100"/>
        </p:scale>
        <p:origin x="948" y="-295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62" y="4246880"/>
            <a:ext cx="3886200" cy="2007570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957061"/>
            <a:ext cx="7772400" cy="31013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15150"/>
            <a:ext cx="7772400" cy="2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99562" y="670561"/>
            <a:ext cx="6528816" cy="35763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99562" y="2145792"/>
            <a:ext cx="6528816" cy="692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9562" y="5871510"/>
            <a:ext cx="3886200" cy="1728170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772400" cy="26822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3773" y="2682240"/>
            <a:ext cx="7772400" cy="2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1211" y="2918781"/>
            <a:ext cx="7173925" cy="2910230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66006" y="2145792"/>
            <a:ext cx="3303270" cy="628985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299562" y="2145792"/>
            <a:ext cx="3303270" cy="628985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562" y="2145793"/>
            <a:ext cx="3303270" cy="747394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165521" y="2145793"/>
            <a:ext cx="3303270" cy="747394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165521" y="2950464"/>
            <a:ext cx="3303270" cy="54807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299562" y="2950464"/>
            <a:ext cx="3303270" cy="54807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8409940"/>
            <a:ext cx="7772400" cy="16484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8354060"/>
            <a:ext cx="7772400" cy="2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562" y="2145792"/>
            <a:ext cx="2874169" cy="581850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3489484" y="2145792"/>
            <a:ext cx="3979307" cy="582046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4841" y="0"/>
            <a:ext cx="3327559" cy="829818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99562" y="2346959"/>
            <a:ext cx="3886200" cy="527008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409940"/>
            <a:ext cx="7772400" cy="16484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354060"/>
            <a:ext cx="7772400" cy="2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99561" y="403638"/>
            <a:ext cx="3886200" cy="1943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562" y="335280"/>
            <a:ext cx="6528816" cy="15646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562" y="2145792"/>
            <a:ext cx="6528816" cy="637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562" y="9597391"/>
            <a:ext cx="1246823" cy="36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8287" y="9597391"/>
            <a:ext cx="3473291" cy="36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3695" y="9597391"/>
            <a:ext cx="744855" cy="36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5"/>
          <a:stretch/>
        </p:blipFill>
        <p:spPr>
          <a:xfrm>
            <a:off x="0" y="3983"/>
            <a:ext cx="7782626" cy="6868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6" y="952151"/>
            <a:ext cx="6344174" cy="422944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" y="3983"/>
            <a:ext cx="7772400" cy="753745"/>
          </a:xfrm>
        </p:spPr>
        <p:txBody>
          <a:bodyPr anchor="t">
            <a:no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2500 Beaucastel Road #2421</a:t>
            </a:r>
            <a:b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Southampton Pointe ~ Mount Pleasant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7010400"/>
            <a:ext cx="466239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Move-in Ready 2nd floor condo in the desirable Southampton Pointe. Open floor plan with beautiful hardwood floors. Kitchen features granite counter tops, stainless appliances, pantry and eat-in dining. Relax after a long day on the screened porch. Two nice size bedrooms with lots of extra storage. Also includes a garage. And did I mention freshly painted. Amenities include Club House, pool, tennis courts, and exercise center. Conveniently located to shopping, schools, beaches and downtown Charleston. </a:t>
            </a: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2395" y="7219265"/>
            <a:ext cx="31100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$236,500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16018935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1,057 </a:t>
            </a: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Bed/2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Great Location...</a:t>
            </a:r>
            <a:b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This one won't last long!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6" y="9188173"/>
            <a:ext cx="525117" cy="787676"/>
          </a:xfrm>
          <a:prstGeom prst="round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760343" y="9188173"/>
            <a:ext cx="5259457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Don Dawson</a:t>
            </a:r>
            <a:br>
              <a:rPr lang="en-US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400" i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843-514-0452</a:t>
            </a:r>
            <a:br>
              <a:rPr lang="en-US" sz="1400" i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400" i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ddawson@carolinaone.com</a:t>
            </a:r>
            <a:br>
              <a:rPr lang="en-US" sz="1400" i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br>
              <a:rPr lang="en-US" sz="1400" i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200" i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Carolina One Real Estate • 2713 Highway 17 North • Mount Pleasant, SC 29466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9719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www.TeamDawsonSC.com</a:t>
            </a:r>
          </a:p>
        </p:txBody>
      </p:sp>
      <p:pic>
        <p:nvPicPr>
          <p:cNvPr id="1030" name="Picture 6" descr="http://www.bobette.net/images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14" y="9220200"/>
            <a:ext cx="1027772" cy="5460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" y="5861061"/>
            <a:ext cx="1386270" cy="9197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84" y="5861061"/>
            <a:ext cx="1386270" cy="91969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22" y="5861061"/>
            <a:ext cx="1386270" cy="9197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65" y="5861061"/>
            <a:ext cx="1386270" cy="91969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03" y="5861061"/>
            <a:ext cx="1386270" cy="9197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165</TotalTime>
  <Words>113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Century Gothic</vt:lpstr>
      <vt:lpstr>Corbel</vt:lpstr>
      <vt:lpstr>Mistral</vt:lpstr>
      <vt:lpstr>Tahoma</vt:lpstr>
      <vt:lpstr>Times New Roman</vt:lpstr>
      <vt:lpstr>Trebuchet MS</vt:lpstr>
      <vt:lpstr>Tunga</vt:lpstr>
      <vt:lpstr>Mylar</vt:lpstr>
      <vt:lpstr>2500 Beaucastel Road #2421 Southampton Pointe ~ Mount Pleasant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721 High Battery Cir, Mt Pleasant</dc:title>
  <dc:creator>CVH360</dc:creator>
  <cp:lastModifiedBy>A. Thomas Price</cp:lastModifiedBy>
  <cp:revision>22</cp:revision>
  <dcterms:created xsi:type="dcterms:W3CDTF">2006-08-16T00:00:00Z</dcterms:created>
  <dcterms:modified xsi:type="dcterms:W3CDTF">2016-08-22T12:47:30Z</dcterms:modified>
</cp:coreProperties>
</file>