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10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228600" y="558055"/>
            <a:ext cx="7772400" cy="370011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581400"/>
            <a:ext cx="7777796" cy="676765"/>
          </a:xfrm>
        </p:spPr>
        <p:txBody>
          <a:bodyPr anchor="t">
            <a:noAutofit/>
          </a:bodyPr>
          <a:lstStyle/>
          <a:p>
            <a:r>
              <a:rPr lang="en-US" sz="2400" b="1" dirty="0">
                <a:solidFill>
                  <a:schemeClr val="bg1"/>
                </a:solidFill>
                <a:latin typeface="Futura Bk BT" panose="020B0502020204020303" pitchFamily="34" charset="0"/>
                <a:cs typeface="Microsoft Sans Serif" panose="020B0604020202020204" pitchFamily="34" charset="0"/>
              </a:rPr>
              <a:t>2501 S Hwy 17A</a:t>
            </a:r>
            <a:br>
              <a:rPr lang="en-US" sz="1800" b="1" dirty="0">
                <a:solidFill>
                  <a:schemeClr val="bg1"/>
                </a:solidFill>
                <a:latin typeface="Futura Bk BT" panose="020B0502020204020303" pitchFamily="34" charset="0"/>
                <a:cs typeface="Microsoft Sans Serif" panose="020B0604020202020204" pitchFamily="34" charset="0"/>
              </a:rPr>
            </a:br>
            <a:r>
              <a:rPr lang="en-US" sz="1800" b="1" dirty="0">
                <a:solidFill>
                  <a:schemeClr val="bg1"/>
                </a:solidFill>
                <a:latin typeface="Futura Bk BT" panose="020B0502020204020303" pitchFamily="34" charset="0"/>
                <a:cs typeface="Microsoft Sans Serif" panose="020B0604020202020204" pitchFamily="34" charset="0"/>
              </a:rPr>
              <a:t>Summerville, SC 29483 | MLS# 22019266 | $250,000</a:t>
            </a:r>
            <a:endParaRPr lang="en-US" sz="1000" b="1" dirty="0">
              <a:solidFill>
                <a:schemeClr val="bg1"/>
              </a:solidFill>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523220"/>
          </a:xfrm>
          <a:prstGeom prst="rect">
            <a:avLst/>
          </a:prstGeom>
        </p:spPr>
        <p:txBody>
          <a:bodyPr wrap="square">
            <a:spAutoFit/>
          </a:bodyPr>
          <a:lstStyle/>
          <a:p>
            <a:pPr algn="ctr"/>
            <a:r>
              <a:rPr lang="en-US" sz="2800" b="1" i="1" dirty="0">
                <a:ln w="12700">
                  <a:noFill/>
                  <a:prstDash val="solid"/>
                </a:ln>
                <a:solidFill>
                  <a:srgbClr val="FF0000"/>
                </a:solidFill>
                <a:latin typeface="Futura Lt BT" panose="020B0402020204020303" pitchFamily="34" charset="0"/>
                <a:cs typeface="Narkisim" panose="020E0502050101010101" pitchFamily="34" charset="-79"/>
              </a:rPr>
              <a:t>RESIDENTIAL OR INVESTMENT PROPERTY</a:t>
            </a:r>
          </a:p>
        </p:txBody>
      </p:sp>
      <p:sp>
        <p:nvSpPr>
          <p:cNvPr id="3" name="Subtitle 2"/>
          <p:cNvSpPr>
            <a:spLocks noGrp="1"/>
          </p:cNvSpPr>
          <p:nvPr>
            <p:ph type="subTitle" idx="1"/>
          </p:nvPr>
        </p:nvSpPr>
        <p:spPr>
          <a:xfrm>
            <a:off x="231300" y="5791199"/>
            <a:ext cx="7741157" cy="1810680"/>
          </a:xfrm>
        </p:spPr>
        <p:txBody>
          <a:bodyPr anchor="ctr">
            <a:noAutofit/>
          </a:bodyPr>
          <a:lstStyle/>
          <a:p>
            <a:r>
              <a:rPr lang="en-US" sz="1150" dirty="0">
                <a:solidFill>
                  <a:schemeClr val="tx1"/>
                </a:solidFill>
              </a:rPr>
              <a:t>Welcome to this well taken care of home where the Roof was replaced in 2018 and HVAC in 2015. The spacious open floor plan is very welcoming and perfect for entertaining. All of the bedrooms are nice size and the master bedroom can easily accommodate a king size bed. The master bath has a dual sink vanity, garden tub, separate shower and walk in closet! The home also sits on a very large lot which is almost half of an acre and there is No HOA! You can store all your toys and or work equipment right at home. Grow a garden and have some chickens! This property has the capability to be zoned commercial if you are looking to make this a work from home business there is plenty of room to build to suit. Flood zone is X so flood insurance is not required. Located in DD 2 school district. The adjacent property to the right is also for sale..... this could be an opportunity for friends or family to purchase and be your neighbor or for you to also purchase to have a great investment property. Both lots would almost make an acre. Lots of potential and possibilities here.</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a:extLst>
              <a:ext uri="{FF2B5EF4-FFF2-40B4-BE49-F238E27FC236}">
                <a16:creationId xmlns:a16="http://schemas.microsoft.com/office/drawing/2014/main" id="{638E990F-21CA-422A-9A0D-FF7EC70BA59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212826" y="4419265"/>
            <a:ext cx="1820672" cy="1365504"/>
          </a:xfrm>
          <a:prstGeom prst="rect">
            <a:avLst/>
          </a:prstGeom>
        </p:spPr>
      </p:pic>
      <p:pic>
        <p:nvPicPr>
          <p:cNvPr id="11" name="Picture 10">
            <a:extLst>
              <a:ext uri="{FF2B5EF4-FFF2-40B4-BE49-F238E27FC236}">
                <a16:creationId xmlns:a16="http://schemas.microsoft.com/office/drawing/2014/main" id="{4D4167E3-9468-4F94-932B-BC0332D6D9B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8599" y="4419265"/>
            <a:ext cx="1828800" cy="1371600"/>
          </a:xfrm>
          <a:prstGeom prst="rect">
            <a:avLst/>
          </a:prstGeom>
        </p:spPr>
      </p:pic>
      <p:pic>
        <p:nvPicPr>
          <p:cNvPr id="13" name="Picture 12">
            <a:extLst>
              <a:ext uri="{FF2B5EF4-FFF2-40B4-BE49-F238E27FC236}">
                <a16:creationId xmlns:a16="http://schemas.microsoft.com/office/drawing/2014/main" id="{084F281B-39A8-494F-B905-ADB43EE3433B}"/>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8599" y="7595616"/>
            <a:ext cx="960120" cy="1280160"/>
          </a:xfrm>
          <a:prstGeom prst="rect">
            <a:avLst/>
          </a:prstGeom>
        </p:spPr>
      </p:pic>
      <p:pic>
        <p:nvPicPr>
          <p:cNvPr id="23" name="Picture 22">
            <a:extLst>
              <a:ext uri="{FF2B5EF4-FFF2-40B4-BE49-F238E27FC236}">
                <a16:creationId xmlns:a16="http://schemas.microsoft.com/office/drawing/2014/main" id="{D302B841-5A50-4A8A-B3B0-D6987D14B751}"/>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188925" y="4419265"/>
            <a:ext cx="1828800" cy="1371600"/>
          </a:xfrm>
          <a:prstGeom prst="rect">
            <a:avLst/>
          </a:prstGeom>
        </p:spPr>
      </p:pic>
      <p:pic>
        <p:nvPicPr>
          <p:cNvPr id="27" name="Picture 26">
            <a:extLst>
              <a:ext uri="{FF2B5EF4-FFF2-40B4-BE49-F238E27FC236}">
                <a16:creationId xmlns:a16="http://schemas.microsoft.com/office/drawing/2014/main" id="{6DCB12F9-AA14-4C3E-8380-B50463CB5358}"/>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3418238" y="7595616"/>
            <a:ext cx="960120" cy="1280160"/>
          </a:xfrm>
          <a:prstGeom prst="rect">
            <a:avLst/>
          </a:prstGeom>
        </p:spPr>
      </p:pic>
      <p:pic>
        <p:nvPicPr>
          <p:cNvPr id="30" name="Picture 29">
            <a:extLst>
              <a:ext uri="{FF2B5EF4-FFF2-40B4-BE49-F238E27FC236}">
                <a16:creationId xmlns:a16="http://schemas.microsoft.com/office/drawing/2014/main" id="{1A416940-8F11-42F0-9E91-5266A868A24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1291812" y="7595616"/>
            <a:ext cx="960120" cy="1280160"/>
          </a:xfrm>
          <a:prstGeom prst="rect">
            <a:avLst/>
          </a:prstGeom>
        </p:spPr>
      </p:pic>
      <p:pic>
        <p:nvPicPr>
          <p:cNvPr id="33" name="Picture 32">
            <a:extLst>
              <a:ext uri="{FF2B5EF4-FFF2-40B4-BE49-F238E27FC236}">
                <a16:creationId xmlns:a16="http://schemas.microsoft.com/office/drawing/2014/main" id="{A54C438C-34E4-4CFA-A80D-D0DB272E2299}"/>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169087" y="4419432"/>
            <a:ext cx="1828800" cy="1371600"/>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291007" y="7595616"/>
            <a:ext cx="1706880" cy="1280160"/>
          </a:xfrm>
          <a:prstGeom prst="rect">
            <a:avLst/>
          </a:prstGeom>
        </p:spPr>
      </p:pic>
      <p:pic>
        <p:nvPicPr>
          <p:cNvPr id="20" name="Picture 19">
            <a:extLst>
              <a:ext uri="{FF2B5EF4-FFF2-40B4-BE49-F238E27FC236}">
                <a16:creationId xmlns:a16="http://schemas.microsoft.com/office/drawing/2014/main" id="{C8D10F9A-1373-78D0-D847-306DFBB9F2BA}"/>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2355025" y="7595616"/>
            <a:ext cx="960120" cy="1280160"/>
          </a:xfrm>
          <a:prstGeom prst="rect">
            <a:avLst/>
          </a:prstGeom>
        </p:spPr>
      </p:pic>
      <p:pic>
        <p:nvPicPr>
          <p:cNvPr id="21" name="Picture 20">
            <a:extLst>
              <a:ext uri="{FF2B5EF4-FFF2-40B4-BE49-F238E27FC236}">
                <a16:creationId xmlns:a16="http://schemas.microsoft.com/office/drawing/2014/main" id="{1057CDDD-A2FD-40EE-517D-DEE9BCF26D7B}"/>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4481451" y="7595616"/>
            <a:ext cx="1706463" cy="128016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TotalTime>
  <Words>262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2501 S Hwy 17A Summerville, SC 29483 | MLS# 22019266 | $250,000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2022-07-27T16:39:06Z</dcterms:modified>
</cp:coreProperties>
</file>