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-9525" y="0"/>
            <a:ext cx="73152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527" y="5072360"/>
            <a:ext cx="7315202" cy="2504480"/>
          </a:xfrm>
        </p:spPr>
        <p:txBody>
          <a:bodyPr numCol="2" anchor="ctr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Huge, open foyer with study/bedroom to the left and formal dining to the right.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Dream kitchen with over-sized island, custom cabinetry, granite counters and top of the line appliances.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Great room with fireplace, open for entertaining and views overlooking the river.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Second floor master suite with incredible water views.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Master bath with over-sized soaking tub ,shower with dual shower sprays and large walk in closet with built ins. </a:t>
            </a:r>
            <a:b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endParaRPr lang="en-US" sz="115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Third floor media room with a half bath.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Three additional bedrooms upstairs, one with its own private bath and two others with jack and </a:t>
            </a:r>
            <a:r>
              <a:rPr lang="en-US" sz="1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jill</a:t>
            </a: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bath.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Mother in law suite over garage with access from main house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Sun room overlooking river, saltwater pool and gazebo.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New roof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Fully encapsulated crawlspace / Spray foam insulation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</a:t>
            </a:r>
            <a:r>
              <a:rPr lang="en-US" sz="1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tankless</a:t>
            </a:r>
            <a:r>
              <a:rPr lang="en-US" sz="11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water heaters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24" y="3450258"/>
            <a:ext cx="7315199" cy="1121742"/>
          </a:xfrm>
          <a:noFill/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2507 Willington Ct</a:t>
            </a:r>
            <a:br>
              <a:rPr lang="en-US" sz="2800" cap="none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Mount Pleasant :: MLS# 16018866 :: $1,250,000</a:t>
            </a:r>
            <a:endParaRPr lang="en-US" sz="1100" b="0" cap="none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96200" y="4357601"/>
            <a:ext cx="47244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63" y="9117797"/>
            <a:ext cx="757637" cy="876895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9117797"/>
            <a:ext cx="665018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81175" y="8981182"/>
            <a:ext cx="33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Clay Cunningham</a:t>
            </a:r>
          </a:p>
          <a:p>
            <a:pPr algn="ctr"/>
            <a:r>
              <a:rPr lang="pt-BR" sz="1100" dirty="0">
                <a:solidFill>
                  <a:schemeClr val="tx2"/>
                </a:solidFill>
                <a:latin typeface="Trebuchet MS" panose="020B0603020202020204" pitchFamily="34" charset="0"/>
              </a:rPr>
              <a:t>O (843) 886-8110</a:t>
            </a:r>
          </a:p>
          <a:p>
            <a:pPr algn="ctr"/>
            <a:r>
              <a:rPr lang="pt-BR" sz="1100" dirty="0">
                <a:solidFill>
                  <a:schemeClr val="tx2"/>
                </a:solidFill>
                <a:latin typeface="Trebuchet MS" panose="020B0603020202020204" pitchFamily="34" charset="0"/>
              </a:rPr>
              <a:t>M (843) 345-4647</a:t>
            </a:r>
          </a:p>
          <a:p>
            <a:pPr algn="ctr"/>
            <a:r>
              <a:rPr lang="pt-BR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clay@carolinaone.com</a:t>
            </a:r>
          </a:p>
          <a:p>
            <a:pPr algn="ctr"/>
            <a:r>
              <a:rPr lang="pt-BR" sz="1100" dirty="0">
                <a:solidFill>
                  <a:schemeClr val="tx2"/>
                </a:solidFill>
                <a:latin typeface="Trebuchet MS" panose="020B0603020202020204" pitchFamily="34" charset="0"/>
              </a:rPr>
              <a:t>www.claysre.com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613692"/>
            <a:ext cx="129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1503 Palm Blvd </a:t>
            </a:r>
            <a:r>
              <a:rPr lang="en-US" sz="7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Ste</a:t>
            </a:r>
            <a:endParaRPr lang="en-US" sz="7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Isle of Palms, SC 29451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9525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Dunes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West Waterfront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Estate Reduced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8077201"/>
            <a:ext cx="1371598" cy="915671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8077200"/>
            <a:ext cx="1371600" cy="915672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077200"/>
            <a:ext cx="1371600" cy="9156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077201"/>
            <a:ext cx="1371600" cy="9156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8077200"/>
            <a:ext cx="1371600" cy="9156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9525" y="4572000"/>
            <a:ext cx="7315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Trebuchet MS" panose="020B0603020202020204" pitchFamily="34" charset="0"/>
              </a:rPr>
              <a:t>Enjoy your own tropical paradise in this beautiful estate on the Wando River with dock permit in hand. This stately brick home is newly reconstructed, down to the studs.</a:t>
            </a:r>
            <a:endParaRPr lang="en-US" sz="1200" b="1" i="1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9525" y="7615535"/>
            <a:ext cx="7315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Trebuchet MS" panose="020B0603020202020204" pitchFamily="34" charset="0"/>
              </a:rPr>
              <a:t>Whether you are looking for custom </a:t>
            </a:r>
            <a:r>
              <a:rPr lang="en-US" sz="1200" b="1" i="1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Trebuchet MS" panose="020B0603020202020204" pitchFamily="34" charset="0"/>
              </a:rPr>
              <a:t>finishings</a:t>
            </a:r>
            <a:r>
              <a:rPr lang="en-US" sz="1200" b="1" i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Trebuchet MS" panose="020B0603020202020204" pitchFamily="34" charset="0"/>
              </a:rPr>
              <a:t>, bones of a house or the one plus acre waterfront site...You have it all. Must see to appreciate.</a:t>
            </a:r>
            <a:endParaRPr lang="en-US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176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IncognitoMeridies</vt:lpstr>
      <vt:lpstr>Lucida Sans</vt:lpstr>
      <vt:lpstr>Trebuchet MS</vt:lpstr>
      <vt:lpstr>Wingdings</vt:lpstr>
      <vt:lpstr>Wingdings 2</vt:lpstr>
      <vt:lpstr>Wingdings 3</vt:lpstr>
      <vt:lpstr>Apex</vt:lpstr>
      <vt:lpstr>2507 Willington Ct Mount Pleasant :: MLS# 16018866 :: $1,250,000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44</cp:revision>
  <dcterms:created xsi:type="dcterms:W3CDTF">2006-08-16T00:00:00Z</dcterms:created>
  <dcterms:modified xsi:type="dcterms:W3CDTF">2016-07-28T01:39:04Z</dcterms:modified>
</cp:coreProperties>
</file>