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8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10/10/2014</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10/10/2014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p:cNvPicPr>
            <a:picLocks noChangeAspect="1"/>
          </p:cNvPicPr>
          <p:nvPr/>
        </p:nvPicPr>
        <p:blipFill rotWithShape="1">
          <a:blip r:embed="rId3">
            <a:extLst>
              <a:ext uri="{28A0092B-C50C-407E-A947-70E740481C1C}">
                <a14:useLocalDpi xmlns:a14="http://schemas.microsoft.com/office/drawing/2010/main" val="0"/>
              </a:ext>
            </a:extLst>
          </a:blip>
          <a:srcRect l="1362" r="33" b="53901"/>
          <a:stretch/>
        </p:blipFill>
        <p:spPr>
          <a:xfrm>
            <a:off x="-1" y="7324725"/>
            <a:ext cx="7772401" cy="2733676"/>
          </a:xfrm>
          <a:prstGeom prst="rect">
            <a:avLst/>
          </a:prstGeom>
        </p:spPr>
      </p:pic>
      <p:sp>
        <p:nvSpPr>
          <p:cNvPr id="35" name="Rectangle 34"/>
          <p:cNvSpPr/>
          <p:nvPr/>
        </p:nvSpPr>
        <p:spPr>
          <a:xfrm rot="10800000">
            <a:off x="2540" y="6477000"/>
            <a:ext cx="7772401" cy="2590801"/>
          </a:xfrm>
          <a:prstGeom prst="rect">
            <a:avLst/>
          </a:prstGeom>
          <a:gradFill>
            <a:gsLst>
              <a:gs pos="0">
                <a:schemeClr val="bg1">
                  <a:alpha val="0"/>
                </a:schemeClr>
              </a:gs>
              <a:gs pos="48000">
                <a:schemeClr val="bg1"/>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rotWithShape="1">
          <a:blip r:embed="rId4">
            <a:extLst>
              <a:ext uri="{28A0092B-C50C-407E-A947-70E740481C1C}">
                <a14:useLocalDpi xmlns:a14="http://schemas.microsoft.com/office/drawing/2010/main" val="0"/>
              </a:ext>
            </a:extLst>
          </a:blip>
          <a:srcRect l="1297" t="11438" r="32" b="25653"/>
          <a:stretch/>
        </p:blipFill>
        <p:spPr>
          <a:xfrm>
            <a:off x="1" y="0"/>
            <a:ext cx="7772399" cy="3667125"/>
          </a:xfrm>
          <a:prstGeom prst="rect">
            <a:avLst/>
          </a:prstGeom>
        </p:spPr>
      </p:pic>
      <p:sp>
        <p:nvSpPr>
          <p:cNvPr id="18" name="Rectangle 17"/>
          <p:cNvSpPr/>
          <p:nvPr/>
        </p:nvSpPr>
        <p:spPr>
          <a:xfrm>
            <a:off x="0" y="1600200"/>
            <a:ext cx="7772401" cy="2590801"/>
          </a:xfrm>
          <a:prstGeom prst="rect">
            <a:avLst/>
          </a:prstGeom>
          <a:gradFill>
            <a:gsLst>
              <a:gs pos="0">
                <a:schemeClr val="bg1">
                  <a:alpha val="0"/>
                </a:schemeClr>
              </a:gs>
              <a:gs pos="48000">
                <a:schemeClr val="bg1"/>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3667125"/>
            <a:ext cx="7774942" cy="4029075"/>
          </a:xfrm>
        </p:spPr>
        <p:txBody>
          <a:bodyPr anchor="ctr">
            <a:noAutofit/>
          </a:bodyPr>
          <a:lstStyle/>
          <a:p>
            <a:r>
              <a:rPr lang="en-US" sz="1200" dirty="0">
                <a:solidFill>
                  <a:schemeClr val="tx1"/>
                </a:solidFill>
              </a:rPr>
              <a:t>OWNER FINANCING AVAILABLE...NO BANK FINANCING </a:t>
            </a:r>
            <a:r>
              <a:rPr lang="en-US" sz="1200" dirty="0" smtClean="0">
                <a:solidFill>
                  <a:schemeClr val="tx1"/>
                </a:solidFill>
              </a:rPr>
              <a:t>NEEDED! This </a:t>
            </a:r>
            <a:r>
              <a:rPr lang="en-US" sz="1200" dirty="0">
                <a:solidFill>
                  <a:schemeClr val="tx1"/>
                </a:solidFill>
              </a:rPr>
              <a:t>property is truly an oasis...The lot value alone without a house is $700,000 or more ...The property is over 1.5 Acres of high land with frontage on the Wando River and Marsh where when you are in the home or backyard you can't even see another home...Just woods!...Marsh and Water!...Privacy...Privacy...and more Privacy! This is absolutely the best </a:t>
            </a:r>
            <a:r>
              <a:rPr lang="en-US" sz="1200" dirty="0" err="1">
                <a:solidFill>
                  <a:schemeClr val="tx1"/>
                </a:solidFill>
              </a:rPr>
              <a:t>deepwater</a:t>
            </a:r>
            <a:r>
              <a:rPr lang="en-US" sz="1200" dirty="0">
                <a:solidFill>
                  <a:schemeClr val="tx1"/>
                </a:solidFill>
              </a:rPr>
              <a:t> lot in Mount Pleasant...PERIOD!. Sellers have a dock permit in hand to construct a dock that leads to the Wando River...With 9 feet of water at low tide...Truly deep water without the sandbars and oyster beds of some other deep water lots. This property sits on a cul-de-sac with only 3 other homes on the street...So there is virtually no traffic and again...Lots of Privacy... When I visited the property for the first time I saw 7 deer in the front yard and the owners tell me they see more in the rear of the property. This is truly a piece of heaven! The home was designed to take advantage of the great lot and location. This is a 60 foot long front porch...A balcony off the master bedroom on the rear of the property overlooking the marsh and river...Plus a rear yard in-ground pool with a gazebo that has cable and electricity. If you demolished the house and included the land value...Plus the sewer and water lines</a:t>
            </a:r>
            <a:r>
              <a:rPr lang="en-US" sz="1200" dirty="0" smtClean="0">
                <a:solidFill>
                  <a:schemeClr val="tx1"/>
                </a:solidFill>
              </a:rPr>
              <a:t>,.. Plus </a:t>
            </a:r>
            <a:r>
              <a:rPr lang="en-US" sz="1200" dirty="0">
                <a:solidFill>
                  <a:schemeClr val="tx1"/>
                </a:solidFill>
              </a:rPr>
              <a:t>the driveway and entrance feature...And in-ground pool and gazebo and irrigation system you have a value that exceeds the asking price...REALLY!!!!! ...Said differently...you are getting the house for free</a:t>
            </a:r>
            <a:r>
              <a:rPr lang="en-US" sz="1200" dirty="0" smtClean="0">
                <a:solidFill>
                  <a:schemeClr val="tx1"/>
                </a:solidFill>
              </a:rPr>
              <a:t>! Once </a:t>
            </a:r>
            <a:r>
              <a:rPr lang="en-US" sz="1200" dirty="0">
                <a:solidFill>
                  <a:schemeClr val="tx1"/>
                </a:solidFill>
              </a:rPr>
              <a:t>repairs and upgrades are made this is a $1,500,000 property that can be purchased for only $795,000. When you look at the photos of the home you will see that it has been upgraded and updated from the original home built in 1996...to include only 5 year old high-end kitchen appliances (Except for the Sub Zero refrigerator) Granite counters, 6 burner top of the line gas </a:t>
            </a:r>
            <a:r>
              <a:rPr lang="en-US" sz="1200" dirty="0" err="1">
                <a:solidFill>
                  <a:schemeClr val="tx1"/>
                </a:solidFill>
              </a:rPr>
              <a:t>Thermadore</a:t>
            </a:r>
            <a:r>
              <a:rPr lang="en-US" sz="1200" dirty="0">
                <a:solidFill>
                  <a:schemeClr val="tx1"/>
                </a:solidFill>
              </a:rPr>
              <a:t> range...Reverse osmosis water treatment system, etc...etc... The home boasts of 4 separate HVAC systems with 3 of them almost never used $40,000 value). The home has 95% of it's floor covering...Hardwood Oak or Ceramic Tile...AND you are still wanting to know why it's priced so low...So we will disclose to you that the property has had some "issues" that are fully disclosed in the documents section of this listing...Yes, there needs to be an investment made to "remediate" the issues that were caused by moisture damage from the HVAC System...But still with the asking price, plus your cost to upgrade and handle the "issues" you would have instant equity in your new home!</a:t>
            </a:r>
            <a:endParaRPr lang="en-US" sz="1200" dirty="0">
              <a:solidFill>
                <a:schemeClr val="tx1"/>
              </a:solidFill>
            </a:endParaRPr>
          </a:p>
        </p:txBody>
      </p:sp>
      <p:sp>
        <p:nvSpPr>
          <p:cNvPr id="14" name="Rectangle 13"/>
          <p:cNvSpPr/>
          <p:nvPr/>
        </p:nvSpPr>
        <p:spPr>
          <a:xfrm>
            <a:off x="0" y="8919627"/>
            <a:ext cx="7772400" cy="1138773"/>
          </a:xfrm>
          <a:prstGeom prst="rect">
            <a:avLst/>
          </a:prstGeom>
        </p:spPr>
        <p:txBody>
          <a:bodyPr wrap="square">
            <a:spAutoFit/>
          </a:bodyPr>
          <a:lstStyle/>
          <a:p>
            <a:pPr algn="ctr"/>
            <a:r>
              <a:rPr lang="en-US" sz="2400" b="1" dirty="0">
                <a:solidFill>
                  <a:schemeClr val="bg1"/>
                </a:solidFill>
              </a:rPr>
              <a:t>Rick Willis </a:t>
            </a:r>
            <a:endParaRPr lang="en-US" sz="2400" b="1" dirty="0" smtClean="0">
              <a:solidFill>
                <a:schemeClr val="bg1"/>
              </a:solidFill>
            </a:endParaRPr>
          </a:p>
          <a:p>
            <a:pPr algn="ctr"/>
            <a:r>
              <a:rPr lang="en-US" sz="1400" dirty="0" smtClean="0">
                <a:solidFill>
                  <a:schemeClr val="bg1"/>
                </a:solidFill>
              </a:rPr>
              <a:t>843-327-3017 </a:t>
            </a:r>
            <a:endParaRPr lang="en-US" sz="1400" dirty="0">
              <a:solidFill>
                <a:schemeClr val="bg1"/>
              </a:solidFill>
            </a:endParaRPr>
          </a:p>
          <a:p>
            <a:pPr algn="ctr"/>
            <a:r>
              <a:rPr lang="en-US" sz="1400" dirty="0" smtClean="0">
                <a:solidFill>
                  <a:schemeClr val="bg1"/>
                </a:solidFill>
              </a:rPr>
              <a:t>rwillisteam@gmail.com</a:t>
            </a:r>
          </a:p>
          <a:p>
            <a:pPr algn="ctr"/>
            <a:r>
              <a:rPr lang="en-US" sz="1200" dirty="0">
                <a:solidFill>
                  <a:schemeClr val="bg1"/>
                </a:solidFill>
              </a:rPr>
              <a:t>The Group, LLC </a:t>
            </a:r>
            <a:r>
              <a:rPr lang="en-US" sz="1400" dirty="0" smtClean="0">
                <a:solidFill>
                  <a:schemeClr val="bg1"/>
                </a:solidFill>
              </a:rPr>
              <a:t> </a:t>
            </a:r>
            <a:endParaRPr lang="en-US" sz="1400" dirty="0">
              <a:solidFill>
                <a:schemeClr val="bg1"/>
              </a:solidFill>
            </a:endParaRPr>
          </a:p>
        </p:txBody>
      </p:sp>
      <p:sp>
        <p:nvSpPr>
          <p:cNvPr id="15" name="Rectangle 14"/>
          <p:cNvSpPr/>
          <p:nvPr/>
        </p:nvSpPr>
        <p:spPr>
          <a:xfrm>
            <a:off x="2540" y="0"/>
            <a:ext cx="7767320" cy="892552"/>
          </a:xfrm>
          <a:prstGeom prst="rect">
            <a:avLst/>
          </a:prstGeom>
          <a:noFill/>
        </p:spPr>
        <p:txBody>
          <a:bodyPr wrap="square">
            <a:spAutoFit/>
          </a:bodyPr>
          <a:lstStyle/>
          <a:p>
            <a:pPr algn="ctr"/>
            <a:r>
              <a:rPr lang="en-US" sz="3200" i="1" dirty="0" smtClean="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DIRECT WANDO </a:t>
            </a:r>
            <a:r>
              <a:rPr lang="en-US" sz="3200" i="1"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RIVER </a:t>
            </a:r>
            <a:r>
              <a:rPr lang="en-US" sz="3200" i="1" dirty="0" smtClean="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FRONTAGE</a:t>
            </a:r>
          </a:p>
          <a:p>
            <a:pPr algn="ctr"/>
            <a:r>
              <a:rPr lang="fr-FR" i="1"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6000 PLUS SQ FT :: </a:t>
            </a:r>
            <a:r>
              <a:rPr lang="fr-FR" i="1" dirty="0" smtClean="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REDUCED TO </a:t>
            </a:r>
            <a:r>
              <a:rPr lang="fr-FR" i="1" dirty="0" smtClean="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$795,000</a:t>
            </a:r>
            <a:endParaRPr lang="en-US" i="1"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grpSp>
        <p:nvGrpSpPr>
          <p:cNvPr id="6" name="Group 5"/>
          <p:cNvGrpSpPr/>
          <p:nvPr/>
        </p:nvGrpSpPr>
        <p:grpSpPr>
          <a:xfrm>
            <a:off x="74140" y="2171700"/>
            <a:ext cx="7623345" cy="1447800"/>
            <a:chOff x="74140" y="1828800"/>
            <a:chExt cx="7623345" cy="1447800"/>
          </a:xfrm>
        </p:grpSpPr>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140" y="1828800"/>
              <a:ext cx="1754660" cy="1447800"/>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31143" y="1829119"/>
              <a:ext cx="1753886" cy="1447162"/>
            </a:xfrm>
            <a:prstGeom prst="rect">
              <a:avLst/>
            </a:prstGeom>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987372" y="1829120"/>
              <a:ext cx="1753886" cy="1447161"/>
            </a:xfrm>
            <a:prstGeom prst="rect">
              <a:avLst/>
            </a:prstGeom>
          </p:spPr>
        </p:pic>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43600" y="1829120"/>
              <a:ext cx="1753885" cy="1447161"/>
            </a:xfrm>
            <a:prstGeom prst="rect">
              <a:avLst/>
            </a:prstGeom>
          </p:spPr>
        </p:pic>
      </p:grpSp>
      <p:sp>
        <p:nvSpPr>
          <p:cNvPr id="2" name="Rectangle 1"/>
          <p:cNvSpPr/>
          <p:nvPr/>
        </p:nvSpPr>
        <p:spPr>
          <a:xfrm>
            <a:off x="-2541" y="1571952"/>
            <a:ext cx="7772401" cy="523220"/>
          </a:xfrm>
          <a:prstGeom prst="rect">
            <a:avLst/>
          </a:prstGeom>
        </p:spPr>
        <p:txBody>
          <a:bodyPr wrap="square">
            <a:spAutoFit/>
          </a:bodyPr>
          <a:lstStyle/>
          <a:p>
            <a:pPr algn="ctr"/>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OWNER FINANCING::NO BANK NEEDED</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TotalTime>
  <Words>559</Words>
  <Application>Microsoft Office PowerPoint</Application>
  <PresentationFormat>Custom</PresentationFormat>
  <Paragraphs>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atp1313@gmail.com</cp:lastModifiedBy>
  <cp:revision>16</cp:revision>
  <dcterms:created xsi:type="dcterms:W3CDTF">2006-08-16T00:00:00Z</dcterms:created>
  <dcterms:modified xsi:type="dcterms:W3CDTF">2014-10-10T12:39:28Z</dcterms:modified>
</cp:coreProperties>
</file>