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110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charleston-real-estate-media.aryeo.com/videos/3dd98468-ad21-4722-8f3f-d2755ce10343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300" dirty="0">
                <a:latin typeface="Century Gothic" panose="020B0502020202020204" pitchFamily="34" charset="0"/>
              </a:rPr>
              <a:t>Welcome to your dream home! This 5-bed, 3.5-bath property is sure to impress. As you step inside, you'll immediately be drawn to the hardwood flooring that flows throughout the main living area, creating a warm and inviting ambiance. The open floor plan connects the kitchen to the family room, where vaulted ceilings &amp; a cozy gas fireplace await. The formal dining room sets the stage for unforgettable gatherings. On the main level, the master suite offers a luxurious bath, providing the ultimate retreat. Upstairs, discover four additional bedrooms, a large loft, &amp; two full baths. For relaxation &amp; outdoor enjoyment, a screen porch &amp; a spacious backyard await you. Plus, the three-car garage includes a conditioned space in the third bay, ensuring ample storage options. 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 err="1">
                <a:latin typeface="Century Gothic" panose="020B0502020202020204" pitchFamily="34" charset="0"/>
              </a:rPr>
              <a:t>Foxbank</a:t>
            </a:r>
            <a:r>
              <a:rPr lang="en-US" sz="1300" dirty="0">
                <a:latin typeface="Century Gothic" panose="020B0502020202020204" pitchFamily="34" charset="0"/>
              </a:rPr>
              <a:t> Plantation is a Master Planned community featuring retail shops/ church/ fitness center/ amazing pool/ playground &amp; open air pavilion on a 67 acre lake!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  <a:hlinkClick r:id="rId2"/>
              </a:rPr>
              <a:t>Video Tour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250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Topsaw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Lane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Moncks Corner, SC 29461 | MLS# 23015895 | $500,000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Move in Ready with 3 Car Garage</a:t>
            </a:r>
            <a:b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</a:br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in </a:t>
            </a:r>
            <a:r>
              <a:rPr lang="en-US" sz="3000" dirty="0" err="1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Foxbank</a:t>
            </a:r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 Plantation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5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3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2023-07-28T18:40:21Z</dcterms:modified>
</cp:coreProperties>
</file>