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3dd98468-ad21-4722-8f3f-d2755ce10343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300" dirty="0">
                <a:latin typeface="Century Gothic" panose="020B0502020202020204" pitchFamily="34" charset="0"/>
              </a:rPr>
              <a:t>This remarkable 5-bedroom, 3.5-bathroom gem features an impressive 3-car garage that's sure to catch your eye. Upon entering, the beautiful wood flooring throughout the main living area sets a welcoming and cozy tone. The open floor plan seamlessly connects the kitchen to the family room, where vaulted ceilings &amp; a charming gas fireplace provide a comfortable space. Hosting unforgettable gatherings is a breeze in the formal dining room. The master suite on the main level boasts a luxurious bath, offering the perfect retreat. Upstairs, you'll find 4 more bedrooms, a spacious loft, &amp; 2 full baths. Step outside to relax on the screened porch or enjoy the ample backyard space. And don't forget the 3-car garage, complete with conditioned space in the third bay for all your storage needs.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 err="1">
                <a:latin typeface="Century Gothic" panose="020B0502020202020204" pitchFamily="34" charset="0"/>
              </a:rPr>
              <a:t>Foxbank</a:t>
            </a:r>
            <a:r>
              <a:rPr lang="en-US" sz="1300" dirty="0">
                <a:latin typeface="Century Gothic" panose="020B0502020202020204" pitchFamily="34" charset="0"/>
              </a:rPr>
              <a:t> Plantation is a Master Planned community featuring retail shops/ church/ fitness center/ amazing pool/ playground &amp; open air pavilion on a 67 acre lake!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250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Topsaw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Lane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Foxbank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| Moncks Corner, SC 29461 | MLS# 23015895 | $500,000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Move in Ready 5 Bed/ 3 ½ Baths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with 3 Car Garage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5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3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2023-08-28T15:35:50Z</dcterms:modified>
</cp:coreProperties>
</file>