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s://charleston-real-estate-media.aryeo.com/videos/3dd98468-ad21-4722-8f3f-d2755ce10343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300" dirty="0">
                <a:latin typeface="Century Gothic" panose="020B0502020202020204" pitchFamily="34" charset="0"/>
              </a:rPr>
              <a:t>New Price! This remarkable 5-bedroom, 3.5-bathroom gem features an impressive 3-car garage that's sure to catch your eye. Upon entering, the beautiful wood flooring throughout the main living area sets a welcoming and cozy tone. The open floor plan seamlessly connects the kitchen to the family room, where vaulted ceilings &amp; a charming gas fireplace provide a comfortable space. Hosting unforgettable gatherings is a breeze in the formal dining room. The master suite on the main level boasts a luxurious bath, offering the perfect retreat. Upstairs, you'll find 4 more bedrooms, a spacious loft &amp; 2 full baths. Step outside to relax on the screened porch or enjoy the ample backyard space. Don't forget the 3-car garage, complete with conditioned space in the third bay for all your storage </a:t>
            </a:r>
            <a:r>
              <a:rPr lang="en-US" sz="1300">
                <a:latin typeface="Century Gothic" panose="020B0502020202020204" pitchFamily="34" charset="0"/>
              </a:rPr>
              <a:t>needs.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 err="1">
                <a:latin typeface="Century Gothic" panose="020B0502020202020204" pitchFamily="34" charset="0"/>
              </a:rPr>
              <a:t>Foxbank</a:t>
            </a:r>
            <a:r>
              <a:rPr lang="en-US" sz="1300" dirty="0">
                <a:latin typeface="Century Gothic" panose="020B0502020202020204" pitchFamily="34" charset="0"/>
              </a:rPr>
              <a:t> Plantation is a Master Planned community featuring retail shops/ church/ fitness center/ amazing pool/ playground &amp; open air pavilion on a 67 acre lake!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>
                <a:latin typeface="Century Gothic" panose="020B0502020202020204" pitchFamily="34" charset="0"/>
                <a:hlinkClick r:id="rId2"/>
              </a:rPr>
              <a:t>Video Tour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250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Topsaw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Lane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Foxbank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Plantation | Moncks Corner, SC 29461 | MLS# 23015895 | $495,000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$5000 Buyer Agent Bonus for </a:t>
            </a:r>
            <a:b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</a:br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Ratified Contract by 10/31/23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5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37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46</cp:revision>
  <dcterms:created xsi:type="dcterms:W3CDTF">2006-08-16T00:00:00Z</dcterms:created>
  <dcterms:modified xsi:type="dcterms:W3CDTF">2023-10-19T16:15:23Z</dcterms:modified>
</cp:coreProperties>
</file>