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843" y="-2683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3dd98468-ad21-4722-8f3f-d2755ce10343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300" dirty="0">
                <a:latin typeface="Century Gothic" panose="020B0502020202020204" pitchFamily="34" charset="0"/>
              </a:rPr>
              <a:t>Welcome to this stunning 5-bedroom, 3.5-bath home, boasting a 3-car garage with a conditioned space in the third bay. The open floor plan seamlessly connects the kitchen to the living area, creating a warm and inviting atmosphere, accentuated by a cozy gas fireplace. The first floor features a luxurious master suite with a spa-like bath, offering a perfect retreat. 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</a:rPr>
              <a:t>Upstairs, a spacious loft leads to three large secondary bedrooms and two full baths, ensuring ample space for family or guests. Enjoy the outdoors from the comfort of a screened porch overlooking a beautifully landscaped yard. This home is a perfect blend of elegance, comfort, and practicality. </a:t>
            </a:r>
          </a:p>
          <a:p>
            <a:endParaRPr lang="en-US" sz="1300">
              <a:latin typeface="Century Gothic" panose="020B0502020202020204" pitchFamily="34" charset="0"/>
            </a:endParaRPr>
          </a:p>
          <a:p>
            <a:r>
              <a:rPr lang="en-US" sz="1300">
                <a:latin typeface="Century Gothic" panose="020B0502020202020204" pitchFamily="34" charset="0"/>
              </a:rPr>
              <a:t>Foxbank</a:t>
            </a:r>
            <a:r>
              <a:rPr lang="en-US" sz="1300" dirty="0">
                <a:latin typeface="Century Gothic" panose="020B0502020202020204" pitchFamily="34" charset="0"/>
              </a:rPr>
              <a:t> Plantation is a Master Planned community featuring retail shops/ church/ fitness center/ amazing pool/ playground &amp; open air pavilion on a 67 acre lake!</a:t>
            </a:r>
          </a:p>
          <a:p>
            <a:endParaRPr lang="en-US" sz="1300" dirty="0">
              <a:latin typeface="Century Gothic" panose="020B0502020202020204" pitchFamily="34" charset="0"/>
            </a:endParaRPr>
          </a:p>
          <a:p>
            <a:r>
              <a:rPr lang="en-US" sz="13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250 </a:t>
            </a:r>
            <a:r>
              <a:rPr lang="en-US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Topsaw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Lane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Foxbank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Plantation | Moncks Corner, SC 29461 | MLS# 23024888 | $479,900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Move In Ready Home 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With 3 Car Garage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2037" y="4495800"/>
            <a:ext cx="1366242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5" y="4497283"/>
            <a:ext cx="1371600" cy="9114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2348" y="4495800"/>
            <a:ext cx="136713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8698545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" b="3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" b="313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221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47</cp:revision>
  <dcterms:created xsi:type="dcterms:W3CDTF">2006-08-16T00:00:00Z</dcterms:created>
  <dcterms:modified xsi:type="dcterms:W3CDTF">2023-11-17T20:46:59Z</dcterms:modified>
</cp:coreProperties>
</file>