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00C"/>
    <a:srgbClr val="CAD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9" autoAdjust="0"/>
    <p:restoredTop sz="94660"/>
  </p:normalViewPr>
  <p:slideViewPr>
    <p:cSldViewPr snapToGrid="0">
      <p:cViewPr varScale="1">
        <p:scale>
          <a:sx n="47" d="100"/>
          <a:sy n="47" d="100"/>
        </p:scale>
        <p:origin x="25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4" y="2507617"/>
            <a:ext cx="6703695" cy="4184014"/>
          </a:xfrm>
        </p:spPr>
        <p:txBody>
          <a:bodyPr anchor="b"/>
          <a:lstStyle>
            <a:lvl1pPr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4" y="6731213"/>
            <a:ext cx="6703695" cy="2200274"/>
          </a:xfrm>
        </p:spPr>
        <p:txBody>
          <a:bodyPr/>
          <a:lstStyle>
            <a:lvl1pPr marL="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2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2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7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5" y="2465706"/>
            <a:ext cx="3288089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5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2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1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7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>
              <a:defRPr sz="2040"/>
            </a:lvl1pPr>
            <a:lvl2pPr>
              <a:defRPr sz="1785"/>
            </a:lvl2pPr>
            <a:lvl3pPr>
              <a:defRPr sz="153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5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 marL="0" indent="0">
              <a:buNone/>
              <a:defRPr sz="2040"/>
            </a:lvl1pPr>
            <a:lvl2pPr marL="291465" indent="0">
              <a:buNone/>
              <a:defRPr sz="1785"/>
            </a:lvl2pPr>
            <a:lvl3pPr marL="582930" indent="0">
              <a:buNone/>
              <a:defRPr sz="1530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0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8D138-54E7-4EF7-989F-673CA2838E27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7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93543-E260-4B84-ABA7-CD757B3A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" y="489451"/>
            <a:ext cx="6014720" cy="40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640"/>
            <a:ext cx="7772400" cy="853439"/>
          </a:xfrm>
          <a:noFill/>
        </p:spPr>
        <p:txBody>
          <a:bodyPr anchor="t">
            <a:normAutofit/>
          </a:bodyPr>
          <a:lstStyle/>
          <a:p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Dakota" pitchFamily="2" charset="0"/>
              </a:rPr>
              <a:t>Charleston Waterfront Living at its Finest!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982" y="4524664"/>
            <a:ext cx="3895208" cy="444604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Century Gothic" panose="020B0502020202020204" pitchFamily="34" charset="0"/>
              </a:rPr>
              <a:t>Great deck, patio and pool to relax all summer long. Boating, crabbing, fishing, watching wildlife all from your backyard! Enjoy dolphins and a variety of bird species including egrets, herons, pelicans, osprey, and eagles.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Century Gothic" panose="020B0502020202020204" pitchFamily="34" charset="0"/>
              </a:rPr>
              <a:t>From the backyard enjoy panoramic views and sunsets! At mid – high tide you can navigate a short distance to the Stono River (Inter-coastal waterway). Dock with boat lift included. Sea wall borders the property.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037677"/>
            <a:ext cx="3886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Patti Nickerson</a:t>
            </a:r>
            <a:endParaRPr lang="it-IT" sz="1000" kern="140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it-IT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(843) 312-7478</a:t>
            </a:r>
            <a:endParaRPr lang="it-IT" sz="1000" kern="140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it-IT" kern="1400" dirty="0">
                <a:solidFill>
                  <a:srgbClr val="0000C0"/>
                </a:solidFill>
                <a:latin typeface="Century Gothic" panose="020B0502020202020204" pitchFamily="34" charset="0"/>
              </a:rPr>
              <a:t>pattinickerson@hotmail.com</a:t>
            </a:r>
            <a:endParaRPr lang="it-IT" sz="1000" kern="140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82" y="8970705"/>
            <a:ext cx="1452208" cy="59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09665" y="9620332"/>
            <a:ext cx="1457325" cy="40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4 Carriage Lane</a:t>
            </a:r>
            <a:r>
              <a:rPr kumimoji="0" lang="en-US" altLang="en-US" sz="9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Ste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106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Charleston, SC 29407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1049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2513 Two Oaks Drive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Sylvan Shores ~ Charleston ~ MLS# 16008874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0" y="6138084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0" y="7554394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2" y="4721774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2" y="7554394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2" y="6138084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0" y="4721774"/>
            <a:ext cx="1828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49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120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Dakota</vt:lpstr>
      <vt:lpstr>Office Theme</vt:lpstr>
      <vt:lpstr>Charleston Waterfront Living at its Finest!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Charleston Waterfront Living at its Finest!</dc:title>
  <dc:creator>A. Thomas Price</dc:creator>
  <cp:lastModifiedBy>A. Thomas Price</cp:lastModifiedBy>
  <cp:revision>8</cp:revision>
  <dcterms:created xsi:type="dcterms:W3CDTF">2016-07-25T11:31:03Z</dcterms:created>
  <dcterms:modified xsi:type="dcterms:W3CDTF">2016-07-25T15:58:10Z</dcterms:modified>
</cp:coreProperties>
</file>