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8" y="748988"/>
            <a:ext cx="2826604" cy="4170881"/>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52799" y="2984999"/>
            <a:ext cx="1225296" cy="8168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799" y="748987"/>
            <a:ext cx="1225296" cy="816864"/>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300" b="1" i="1" dirty="0">
                <a:solidFill>
                  <a:srgbClr val="C00000"/>
                </a:solidFill>
                <a:latin typeface="Century Gothic" panose="020B0502020202020204" pitchFamily="34" charset="0"/>
              </a:rPr>
              <a:t>Open House Saturday, March 18th, 1-4</a:t>
            </a:r>
            <a:br>
              <a:rPr lang="en-US" sz="2300" b="1" i="1" dirty="0">
                <a:solidFill>
                  <a:srgbClr val="C00000"/>
                </a:solidFill>
                <a:latin typeface="Century Gothic" panose="020B0502020202020204" pitchFamily="34" charset="0"/>
              </a:rPr>
            </a:br>
            <a:r>
              <a:rPr lang="en-US" sz="2300" b="1" i="1" dirty="0">
                <a:solidFill>
                  <a:srgbClr val="C00000"/>
                </a:solidFill>
                <a:latin typeface="Century Gothic" panose="020B0502020202020204" pitchFamily="34" charset="0"/>
              </a:rPr>
              <a:t>Price Reduced!</a:t>
            </a:r>
          </a:p>
        </p:txBody>
      </p:sp>
      <p:sp>
        <p:nvSpPr>
          <p:cNvPr id="3" name="Subtitle 2"/>
          <p:cNvSpPr>
            <a:spLocks noGrp="1"/>
          </p:cNvSpPr>
          <p:nvPr>
            <p:ph type="subTitle" idx="1"/>
          </p:nvPr>
        </p:nvSpPr>
        <p:spPr>
          <a:xfrm>
            <a:off x="4682852" y="1905000"/>
            <a:ext cx="4353008" cy="4085974"/>
          </a:xfrm>
        </p:spPr>
        <p:txBody>
          <a:bodyPr anchor="ctr">
            <a:noAutofit/>
          </a:bodyPr>
          <a:lstStyle/>
          <a:p>
            <a:r>
              <a:rPr lang="en-US" sz="1400" dirty="0">
                <a:solidFill>
                  <a:schemeClr val="bg2">
                    <a:lumMod val="25000"/>
                  </a:schemeClr>
                </a:solidFill>
                <a:latin typeface="+mj-lt"/>
              </a:rPr>
              <a:t>Great home in Essex Farms, Carolina Bay. This home has all the extras you would want. Plantation Shutters throughout front of house. Entering the front door you walk into a nice foyer with stairs leading to 1st floor. Entrance door to Garage with lots of extra storage space is located at the end of Foyer. Upstairs you see an impressive kitchen with Granite Counters, Stainless Steel Gas Stove/Oven, Microwave, Refrigerator, Dishwasher and Wine Cooler. Next walk into your separate dinning area that leads into the Great room with a gas log fireplace. Upstairs you will find 3 bedrooms, a large Master with tray ceiling, dual vanities, garden tub, separate shower and large walk in closet. The 2 nice size bedrooms share a full bathroom. Don't delay, house is priced right in a very desirable neighborhood.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Andrea </a:t>
            </a:r>
            <a:r>
              <a:rPr lang="en-US" b="1" dirty="0" err="1">
                <a:solidFill>
                  <a:schemeClr val="accent2">
                    <a:lumMod val="50000"/>
                  </a:schemeClr>
                </a:solidFill>
              </a:rPr>
              <a:t>Giorno</a:t>
            </a:r>
            <a:endParaRPr lang="en-US" b="1" dirty="0">
              <a:solidFill>
                <a:schemeClr val="accent2">
                  <a:lumMod val="50000"/>
                </a:schemeClr>
              </a:solidFill>
            </a:endParaRPr>
          </a:p>
          <a:p>
            <a:pPr algn="ctr"/>
            <a:r>
              <a:rPr lang="en-US" sz="1600" dirty="0">
                <a:solidFill>
                  <a:schemeClr val="accent2">
                    <a:lumMod val="50000"/>
                  </a:schemeClr>
                </a:solidFill>
              </a:rPr>
              <a:t>ayvonnegio@gmail.com </a:t>
            </a:r>
            <a:r>
              <a:rPr lang="en-US" sz="1600">
                <a:solidFill>
                  <a:schemeClr val="accent2">
                    <a:lumMod val="50000"/>
                  </a:schemeClr>
                </a:solidFill>
              </a:rPr>
              <a:t>| 704-575-2463 | </a:t>
            </a:r>
            <a:r>
              <a:rPr lang="en-US" sz="1600" dirty="0">
                <a:solidFill>
                  <a:schemeClr val="accent2">
                    <a:lumMod val="50000"/>
                  </a:schemeClr>
                </a:solidFill>
              </a:rPr>
              <a:t>www.bnre.info</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1138773"/>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2514 Rutherford Way</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Carolina Bay</a:t>
            </a:r>
          </a:p>
          <a:p>
            <a:pPr algn="ctr"/>
            <a:r>
              <a:rPr lang="en-US" sz="1600" b="1" dirty="0">
                <a:solidFill>
                  <a:schemeClr val="tx1">
                    <a:lumMod val="85000"/>
                    <a:lumOff val="15000"/>
                  </a:schemeClr>
                </a:solidFill>
                <a:latin typeface="Century Gothic" panose="020B0502020202020204" pitchFamily="34" charset="0"/>
              </a:rPr>
              <a:t>Charleston, SC 29414</a:t>
            </a:r>
          </a:p>
          <a:p>
            <a:pPr algn="ctr"/>
            <a:r>
              <a:rPr lang="en-US" sz="1600" b="1" dirty="0">
                <a:solidFill>
                  <a:schemeClr val="tx1">
                    <a:lumMod val="85000"/>
                    <a:lumOff val="15000"/>
                  </a:schemeClr>
                </a:solidFill>
                <a:latin typeface="Century Gothic" panose="020B0502020202020204" pitchFamily="34" charset="0"/>
              </a:rPr>
              <a:t>MLS# 17001263 ~ $309,999</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52799" y="4103005"/>
            <a:ext cx="1225296" cy="816864"/>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52799" y="1866993"/>
            <a:ext cx="1225296" cy="816864"/>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2514" y="5221009"/>
            <a:ext cx="1225296" cy="816864"/>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52799" y="5221009"/>
            <a:ext cx="1225296" cy="816864"/>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57656" y="5221009"/>
            <a:ext cx="1225296" cy="816864"/>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7185" y="6197793"/>
            <a:ext cx="1190625" cy="523875"/>
          </a:xfrm>
          <a:prstGeom prst="rect">
            <a:avLst/>
          </a:prstGeom>
        </p:spPr>
      </p:pic>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382000" y="6129736"/>
            <a:ext cx="547791" cy="659989"/>
          </a:xfrm>
          <a:prstGeom prst="rect">
            <a:avLst/>
          </a:prstGeom>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189</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Saturday, March 18th, 1-4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26</cp:revision>
  <dcterms:created xsi:type="dcterms:W3CDTF">2006-08-16T00:00:00Z</dcterms:created>
  <dcterms:modified xsi:type="dcterms:W3CDTF">2017-03-14T18:27:07Z</dcterms:modified>
</cp:coreProperties>
</file>