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2" d="100"/>
          <a:sy n="72" d="100"/>
        </p:scale>
        <p:origin x="92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4/5/2017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eg"/><Relationship Id="rId10" Type="http://schemas.openxmlformats.org/officeDocument/2006/relationships/image" Target="../media/image9.gif"/><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51491" y="748988"/>
            <a:ext cx="2826604" cy="4170881"/>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2514" y="2984999"/>
            <a:ext cx="1225296" cy="816864"/>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2514" y="748987"/>
            <a:ext cx="1225296" cy="816864"/>
          </a:xfrm>
          <a:prstGeom prst="rect">
            <a:avLst/>
          </a:prstGeom>
          <a:ln>
            <a:noFill/>
          </a:ln>
          <a:effectLst>
            <a:outerShdw blurRad="190500" algn="tl" rotWithShape="0">
              <a:srgbClr val="000000">
                <a:alpha val="70000"/>
              </a:srgbClr>
            </a:outerShdw>
          </a:effectLst>
        </p:spPr>
      </p:pic>
      <p:sp>
        <p:nvSpPr>
          <p:cNvPr id="2" name="Title 1"/>
          <p:cNvSpPr>
            <a:spLocks noGrp="1"/>
          </p:cNvSpPr>
          <p:nvPr>
            <p:ph type="ctrTitle"/>
          </p:nvPr>
        </p:nvSpPr>
        <p:spPr>
          <a:xfrm>
            <a:off x="0" y="0"/>
            <a:ext cx="9144000" cy="743113"/>
          </a:xfrm>
          <a:noFill/>
        </p:spPr>
        <p:txBody>
          <a:bodyPr anchor="ctr">
            <a:noAutofit/>
          </a:bodyPr>
          <a:lstStyle/>
          <a:p>
            <a:r>
              <a:rPr lang="en-US" sz="2800" b="1" i="1" dirty="0">
                <a:solidFill>
                  <a:srgbClr val="FF0000"/>
                </a:solidFill>
                <a:effectLst>
                  <a:outerShdw blurRad="50800" dist="38100" dir="5400000" algn="t" rotWithShape="0">
                    <a:srgbClr val="FFFF00">
                      <a:alpha val="40000"/>
                    </a:srgbClr>
                  </a:outerShdw>
                </a:effectLst>
                <a:latin typeface="Century Gothic" panose="020B0502020202020204" pitchFamily="34" charset="0"/>
              </a:rPr>
              <a:t>Motivated Seller says “SELL! SELL! SELL!”</a:t>
            </a:r>
          </a:p>
        </p:txBody>
      </p:sp>
      <p:sp>
        <p:nvSpPr>
          <p:cNvPr id="3" name="Subtitle 2"/>
          <p:cNvSpPr>
            <a:spLocks noGrp="1"/>
          </p:cNvSpPr>
          <p:nvPr>
            <p:ph type="subTitle" idx="1"/>
          </p:nvPr>
        </p:nvSpPr>
        <p:spPr>
          <a:xfrm>
            <a:off x="4682852" y="1905000"/>
            <a:ext cx="4353008" cy="4085974"/>
          </a:xfrm>
        </p:spPr>
        <p:txBody>
          <a:bodyPr anchor="ctr">
            <a:noAutofit/>
          </a:bodyPr>
          <a:lstStyle/>
          <a:p>
            <a:r>
              <a:rPr lang="en-US" sz="1400" dirty="0">
                <a:solidFill>
                  <a:schemeClr val="bg2">
                    <a:lumMod val="25000"/>
                  </a:schemeClr>
                </a:solidFill>
                <a:latin typeface="+mj-lt"/>
              </a:rPr>
              <a:t>Great home in Essex Farms, Carolina Bay. This home has all the extras you would want. Plantation Shutters throughout front of house. Entering the front door you walk into a nice foyer with stairs leading to 1st floor. Entrance door to Garage with lots of extra storage space is located at the end of Foyer. Upstairs you see an impressive kitchen with Granite Counters, Stainless Steel Gas Stove/Oven, Microwave, Refrigerator, Dishwasher and Wine Cooler. Next walk into your separate dinning area that leads into the Great room with a gas log fireplace. Upstairs you will find 3 bedrooms, a large Master with tray ceiling, dual vanities, garden tub, separate shower and large walk in closet. The 2 nice size bedrooms share a full bathroom. Don't delay, house is priced right in a very desirable neighborhood.</a:t>
            </a:r>
            <a:endParaRPr lang="en-US" sz="1400" b="1" i="1" dirty="0">
              <a:solidFill>
                <a:schemeClr val="bg2">
                  <a:lumMod val="25000"/>
                </a:schemeClr>
              </a:solidFill>
              <a:latin typeface="+mj-lt"/>
            </a:endParaRPr>
          </a:p>
        </p:txBody>
      </p:sp>
      <p:sp>
        <p:nvSpPr>
          <p:cNvPr id="14" name="Rectangle 13"/>
          <p:cNvSpPr/>
          <p:nvPr/>
        </p:nvSpPr>
        <p:spPr>
          <a:xfrm>
            <a:off x="0" y="6059621"/>
            <a:ext cx="9144000" cy="800219"/>
          </a:xfrm>
          <a:prstGeom prst="rect">
            <a:avLst/>
          </a:prstGeom>
        </p:spPr>
        <p:txBody>
          <a:bodyPr wrap="square">
            <a:spAutoFit/>
          </a:bodyPr>
          <a:lstStyle/>
          <a:p>
            <a:pPr algn="ctr"/>
            <a:r>
              <a:rPr lang="en-US" b="1" dirty="0">
                <a:solidFill>
                  <a:schemeClr val="accent2">
                    <a:lumMod val="50000"/>
                  </a:schemeClr>
                </a:solidFill>
              </a:rPr>
              <a:t>Andrea </a:t>
            </a:r>
            <a:r>
              <a:rPr lang="en-US" b="1" dirty="0" err="1">
                <a:solidFill>
                  <a:schemeClr val="accent2">
                    <a:lumMod val="50000"/>
                  </a:schemeClr>
                </a:solidFill>
              </a:rPr>
              <a:t>Giorno</a:t>
            </a:r>
            <a:endParaRPr lang="en-US" b="1" dirty="0">
              <a:solidFill>
                <a:schemeClr val="accent2">
                  <a:lumMod val="50000"/>
                </a:schemeClr>
              </a:solidFill>
            </a:endParaRPr>
          </a:p>
          <a:p>
            <a:pPr algn="ctr"/>
            <a:r>
              <a:rPr lang="en-US" sz="1600" dirty="0">
                <a:solidFill>
                  <a:schemeClr val="accent2">
                    <a:lumMod val="50000"/>
                  </a:schemeClr>
                </a:solidFill>
              </a:rPr>
              <a:t>ayvonnegio@gmail.com </a:t>
            </a:r>
            <a:r>
              <a:rPr lang="en-US" sz="1600">
                <a:solidFill>
                  <a:schemeClr val="accent2">
                    <a:lumMod val="50000"/>
                  </a:schemeClr>
                </a:solidFill>
              </a:rPr>
              <a:t>| 704-575-2463 | </a:t>
            </a:r>
            <a:r>
              <a:rPr lang="en-US" sz="1600" dirty="0">
                <a:solidFill>
                  <a:schemeClr val="accent2">
                    <a:lumMod val="50000"/>
                  </a:schemeClr>
                </a:solidFill>
              </a:rPr>
              <a:t>www.bnre.info</a:t>
            </a:r>
          </a:p>
          <a:p>
            <a:pPr algn="ctr"/>
            <a:r>
              <a:rPr lang="en-US" sz="1200" dirty="0">
                <a:solidFill>
                  <a:schemeClr val="accent2">
                    <a:lumMod val="60000"/>
                    <a:lumOff val="40000"/>
                  </a:schemeClr>
                </a:solidFill>
              </a:rPr>
              <a:t>Brand Name Real Estate | </a:t>
            </a:r>
            <a:r>
              <a:rPr lang="fr-FR" sz="1200" dirty="0">
                <a:solidFill>
                  <a:schemeClr val="accent2">
                    <a:lumMod val="60000"/>
                    <a:lumOff val="40000"/>
                  </a:schemeClr>
                </a:solidFill>
              </a:rPr>
              <a:t>4 </a:t>
            </a:r>
            <a:r>
              <a:rPr lang="fr-FR" sz="1200" dirty="0" err="1">
                <a:solidFill>
                  <a:schemeClr val="accent2">
                    <a:lumMod val="60000"/>
                    <a:lumOff val="40000"/>
                  </a:schemeClr>
                </a:solidFill>
              </a:rPr>
              <a:t>Carriage</a:t>
            </a:r>
            <a:r>
              <a:rPr lang="fr-FR" sz="1200" dirty="0">
                <a:solidFill>
                  <a:schemeClr val="accent2">
                    <a:lumMod val="60000"/>
                    <a:lumOff val="40000"/>
                  </a:schemeClr>
                </a:solidFill>
              </a:rPr>
              <a:t> Lane, Suite 106 | </a:t>
            </a:r>
            <a:r>
              <a:rPr lang="en-US" sz="1200" dirty="0">
                <a:solidFill>
                  <a:schemeClr val="accent2">
                    <a:lumMod val="60000"/>
                    <a:lumOff val="40000"/>
                  </a:schemeClr>
                </a:solidFill>
              </a:rPr>
              <a:t>Charleston, SC 29407</a:t>
            </a:r>
          </a:p>
        </p:txBody>
      </p:sp>
      <p:sp>
        <p:nvSpPr>
          <p:cNvPr id="15" name="Rectangle 14"/>
          <p:cNvSpPr/>
          <p:nvPr/>
        </p:nvSpPr>
        <p:spPr>
          <a:xfrm>
            <a:off x="4574712" y="748988"/>
            <a:ext cx="4569288" cy="1138773"/>
          </a:xfrm>
          <a:prstGeom prst="rect">
            <a:avLst/>
          </a:prstGeom>
        </p:spPr>
        <p:txBody>
          <a:bodyPr wrap="square">
            <a:spAutoFit/>
          </a:bodyPr>
          <a:lstStyle/>
          <a:p>
            <a:pPr algn="ctr"/>
            <a:r>
              <a:rPr lang="en-US" sz="2000" b="1" dirty="0">
                <a:solidFill>
                  <a:schemeClr val="tx1">
                    <a:lumMod val="85000"/>
                    <a:lumOff val="15000"/>
                  </a:schemeClr>
                </a:solidFill>
                <a:latin typeface="Century Gothic" panose="020B0502020202020204" pitchFamily="34" charset="0"/>
              </a:rPr>
              <a:t>2514 Rutherford Way</a:t>
            </a:r>
            <a:br>
              <a:rPr lang="en-US" sz="2000" b="1" dirty="0">
                <a:solidFill>
                  <a:schemeClr val="tx1">
                    <a:lumMod val="85000"/>
                    <a:lumOff val="15000"/>
                  </a:schemeClr>
                </a:solidFill>
                <a:latin typeface="Century Gothic" panose="020B0502020202020204" pitchFamily="34" charset="0"/>
              </a:rPr>
            </a:br>
            <a:r>
              <a:rPr lang="en-US" sz="1600" b="1" dirty="0">
                <a:solidFill>
                  <a:schemeClr val="tx1">
                    <a:lumMod val="85000"/>
                    <a:lumOff val="15000"/>
                  </a:schemeClr>
                </a:solidFill>
                <a:latin typeface="Century Gothic" panose="020B0502020202020204" pitchFamily="34" charset="0"/>
              </a:rPr>
              <a:t>Carolina Bay</a:t>
            </a:r>
          </a:p>
          <a:p>
            <a:pPr algn="ctr"/>
            <a:r>
              <a:rPr lang="en-US" sz="1600" b="1" dirty="0">
                <a:solidFill>
                  <a:schemeClr val="tx1">
                    <a:lumMod val="85000"/>
                    <a:lumOff val="15000"/>
                  </a:schemeClr>
                </a:solidFill>
                <a:latin typeface="Century Gothic" panose="020B0502020202020204" pitchFamily="34" charset="0"/>
              </a:rPr>
              <a:t>Charleston, SC 29414</a:t>
            </a:r>
          </a:p>
          <a:p>
            <a:pPr algn="ctr"/>
            <a:r>
              <a:rPr lang="en-US" sz="1600" b="1" dirty="0">
                <a:solidFill>
                  <a:schemeClr val="tx1">
                    <a:lumMod val="85000"/>
                    <a:lumOff val="15000"/>
                  </a:schemeClr>
                </a:solidFill>
                <a:latin typeface="Century Gothic" panose="020B0502020202020204" pitchFamily="34" charset="0"/>
              </a:rPr>
              <a:t>MLS# 17001263 ~ $299,999</a:t>
            </a:r>
            <a:endParaRPr lang="en-US" sz="1600" b="1" i="1" dirty="0">
              <a:solidFill>
                <a:schemeClr val="tx1">
                  <a:lumMod val="85000"/>
                  <a:lumOff val="15000"/>
                </a:schemeClr>
              </a:solidFill>
              <a:latin typeface="Century Gothic" panose="020B0502020202020204" pitchFamily="34" charset="0"/>
            </a:endParaRPr>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2514" y="4103005"/>
            <a:ext cx="1225296" cy="816864"/>
          </a:xfrm>
          <a:prstGeom prst="rect">
            <a:avLst/>
          </a:prstGeom>
          <a:ln>
            <a:noFill/>
          </a:ln>
          <a:effectLst>
            <a:outerShdw blurRad="190500" algn="tl" rotWithShape="0">
              <a:srgbClr val="000000">
                <a:alpha val="70000"/>
              </a:srgbClr>
            </a:outerShdw>
          </a:effectLst>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2514" y="1866993"/>
            <a:ext cx="1225296" cy="816864"/>
          </a:xfrm>
          <a:prstGeom prst="rect">
            <a:avLst/>
          </a:prstGeom>
          <a:ln>
            <a:noFill/>
          </a:ln>
          <a:effectLst>
            <a:outerShdw blurRad="190500" algn="tl" rotWithShape="0">
              <a:srgbClr val="000000">
                <a:alpha val="70000"/>
              </a:srgbClr>
            </a:outerShdw>
          </a:effectLst>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2514" y="5221009"/>
            <a:ext cx="1225296" cy="816864"/>
          </a:xfrm>
          <a:prstGeom prst="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352799" y="5221009"/>
            <a:ext cx="1225296" cy="816864"/>
          </a:xfrm>
          <a:prstGeom prst="rect">
            <a:avLst/>
          </a:prstGeom>
          <a:ln>
            <a:noFill/>
          </a:ln>
          <a:effectLst>
            <a:outerShdw blurRad="190500" algn="tl" rotWithShape="0">
              <a:srgbClr val="000000">
                <a:alpha val="70000"/>
              </a:srgbClr>
            </a:outerShdw>
          </a:effectLst>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757656" y="5221009"/>
            <a:ext cx="1225296" cy="816864"/>
          </a:xfrm>
          <a:prstGeom prst="rect">
            <a:avLst/>
          </a:prstGeom>
          <a:ln>
            <a:noFill/>
          </a:ln>
          <a:effectLst>
            <a:outerShdw blurRad="190500" algn="tl" rotWithShape="0">
              <a:srgbClr val="000000">
                <a:alpha val="70000"/>
              </a:srgbClr>
            </a:outerShdw>
          </a:effectLst>
        </p:spPr>
      </p:pic>
      <p:pic>
        <p:nvPicPr>
          <p:cNvPr id="5" name="Picture 4"/>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79850" y="6197793"/>
            <a:ext cx="1190625" cy="523875"/>
          </a:xfrm>
          <a:prstGeom prst="rect">
            <a:avLst/>
          </a:prstGeom>
        </p:spPr>
      </p:pic>
      <p:pic>
        <p:nvPicPr>
          <p:cNvPr id="7" name="Picture 6"/>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382000" y="6129736"/>
            <a:ext cx="547791" cy="659989"/>
          </a:xfrm>
          <a:prstGeom prst="rect">
            <a:avLst/>
          </a:prstGeom>
        </p:spPr>
      </p:pic>
    </p:spTree>
    <p:extLst>
      <p:ext uri="{BB962C8B-B14F-4D97-AF65-F5344CB8AC3E}">
        <p14:creationId xmlns:p14="http://schemas.microsoft.com/office/powerpoint/2010/main" val="3866777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TotalTime>
  <Words>191</Words>
  <Application>Microsoft Office PowerPoint</Application>
  <PresentationFormat>On-screen Show (4:3)</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Motivated Seller says “SELL! SELL! SELL!”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29</cp:revision>
  <dcterms:created xsi:type="dcterms:W3CDTF">2006-08-16T00:00:00Z</dcterms:created>
  <dcterms:modified xsi:type="dcterms:W3CDTF">2017-04-05T11:44:45Z</dcterms:modified>
</cp:coreProperties>
</file>