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000" autoAdjust="0"/>
    <p:restoredTop sz="94660"/>
  </p:normalViewPr>
  <p:slideViewPr>
    <p:cSldViewPr>
      <p:cViewPr varScale="1">
        <p:scale>
          <a:sx n="47" d="100"/>
          <a:sy n="47" d="100"/>
        </p:scale>
        <p:origin x="2676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428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49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75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96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452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946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305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578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914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166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700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58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-71628" y="-241936"/>
            <a:ext cx="7772400" cy="147638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5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-65151" y="10139361"/>
            <a:ext cx="7772400" cy="147638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5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-1905" y="0"/>
            <a:ext cx="7772400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effectLst>
            <a:outerShdw blurRad="38100" dist="38100" dir="5400000" algn="t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petua" panose="02020502060401020303" pitchFamily="18" charset="0"/>
              </a:rPr>
              <a:t>Brokers Open House ~ Thursday Nov 2 ~ 11:30a-2p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petua" panose="02020502060401020303" pitchFamily="18" charset="0"/>
              </a:rPr>
              <a:t>Drawing for $50 Gift Card ~ Lunch </a:t>
            </a:r>
            <a:r>
              <a:rPr lang="en-US" sz="16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petua" panose="02020502060401020303" pitchFamily="18" charset="0"/>
              </a:rPr>
              <a:t>Provided By Jim </a:t>
            </a:r>
            <a:r>
              <a:rPr 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petua" panose="02020502060401020303" pitchFamily="18" charset="0"/>
              </a:rPr>
              <a:t>and Nicks BBQ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0" y="685800"/>
            <a:ext cx="776859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petua" panose="02020502060401020303" pitchFamily="18" charset="0"/>
              </a:rPr>
              <a:t>2516 Mahan Court</a:t>
            </a:r>
          </a:p>
          <a:p>
            <a:pPr algn="ctr"/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petua" panose="02020502060401020303" pitchFamily="18" charset="0"/>
              </a:rPr>
              <a:t>Brickyard Plantation ~ Mount Pleasant ~ MLS# 17027025 ~ $790,000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66613" y="1443625"/>
            <a:ext cx="4235364" cy="282357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2"/>
          <p:cNvSpPr/>
          <p:nvPr/>
        </p:nvSpPr>
        <p:spPr>
          <a:xfrm>
            <a:off x="1407795" y="4871417"/>
            <a:ext cx="4953000" cy="3754874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0000">
                <a:schemeClr val="bg1">
                  <a:alpha val="51000"/>
                </a:schemeClr>
              </a:gs>
              <a:gs pos="100000">
                <a:schemeClr val="bg1">
                  <a:alpha val="5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numCol="1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600" dirty="0">
                <a:latin typeface="Perpetua" panose="02020502060401020303" pitchFamily="18" charset="0"/>
              </a:rPr>
              <a:t>4 Bedrooms</a:t>
            </a:r>
          </a:p>
          <a:p>
            <a:pPr algn="ctr">
              <a:lnSpc>
                <a:spcPct val="150000"/>
              </a:lnSpc>
            </a:pPr>
            <a:r>
              <a:rPr lang="en-US" sz="1600" dirty="0">
                <a:latin typeface="Perpetua" panose="02020502060401020303" pitchFamily="18" charset="0"/>
              </a:rPr>
              <a:t>2 Fireplaces (One In Master Bedroom)</a:t>
            </a:r>
          </a:p>
          <a:p>
            <a:pPr algn="ctr">
              <a:lnSpc>
                <a:spcPct val="150000"/>
              </a:lnSpc>
            </a:pPr>
            <a:r>
              <a:rPr lang="en-US" sz="1600" dirty="0">
                <a:latin typeface="Perpetua" panose="02020502060401020303" pitchFamily="18" charset="0"/>
              </a:rPr>
              <a:t>Elevator</a:t>
            </a:r>
          </a:p>
          <a:p>
            <a:pPr algn="ctr">
              <a:lnSpc>
                <a:spcPct val="150000"/>
              </a:lnSpc>
            </a:pPr>
            <a:r>
              <a:rPr lang="en-US" sz="1600" dirty="0">
                <a:latin typeface="Perpetua" panose="02020502060401020303" pitchFamily="18" charset="0"/>
              </a:rPr>
              <a:t>Gas Cooking With Commercial Grade Oven</a:t>
            </a:r>
          </a:p>
          <a:p>
            <a:pPr algn="ctr">
              <a:lnSpc>
                <a:spcPct val="150000"/>
              </a:lnSpc>
            </a:pPr>
            <a:r>
              <a:rPr lang="en-US" sz="1600" dirty="0">
                <a:latin typeface="Perpetua" panose="02020502060401020303" pitchFamily="18" charset="0"/>
              </a:rPr>
              <a:t>Heavy Landscaping</a:t>
            </a:r>
          </a:p>
          <a:p>
            <a:pPr algn="ctr">
              <a:lnSpc>
                <a:spcPct val="150000"/>
              </a:lnSpc>
            </a:pPr>
            <a:r>
              <a:rPr lang="en-US" sz="1600" dirty="0">
                <a:latin typeface="Perpetua" panose="02020502060401020303" pitchFamily="18" charset="0"/>
              </a:rPr>
              <a:t>Pond View</a:t>
            </a:r>
          </a:p>
          <a:p>
            <a:pPr algn="ctr">
              <a:lnSpc>
                <a:spcPct val="150000"/>
              </a:lnSpc>
            </a:pPr>
            <a:r>
              <a:rPr lang="en-US" sz="1600" dirty="0">
                <a:latin typeface="Perpetua" panose="02020502060401020303" pitchFamily="18" charset="0"/>
              </a:rPr>
              <a:t>Corner Lot</a:t>
            </a:r>
          </a:p>
          <a:p>
            <a:pPr algn="ctr">
              <a:lnSpc>
                <a:spcPct val="150000"/>
              </a:lnSpc>
            </a:pPr>
            <a:r>
              <a:rPr lang="en-US" sz="1600" dirty="0">
                <a:latin typeface="Perpetua" panose="02020502060401020303" pitchFamily="18" charset="0"/>
              </a:rPr>
              <a:t>Approx. 3200 </a:t>
            </a:r>
            <a:r>
              <a:rPr lang="en-US" sz="1600" dirty="0" err="1">
                <a:latin typeface="Perpetua" panose="02020502060401020303" pitchFamily="18" charset="0"/>
              </a:rPr>
              <a:t>Sq</a:t>
            </a:r>
            <a:r>
              <a:rPr lang="en-US" sz="1600" dirty="0">
                <a:latin typeface="Perpetua" panose="02020502060401020303" pitchFamily="18" charset="0"/>
              </a:rPr>
              <a:t> Ft</a:t>
            </a:r>
          </a:p>
          <a:p>
            <a:pPr algn="ctr">
              <a:lnSpc>
                <a:spcPct val="150000"/>
              </a:lnSpc>
            </a:pPr>
            <a:r>
              <a:rPr lang="en-US" sz="1600" dirty="0">
                <a:latin typeface="Perpetua" panose="02020502060401020303" pitchFamily="18" charset="0"/>
              </a:rPr>
              <a:t>Quartz Kitchen</a:t>
            </a:r>
          </a:p>
          <a:p>
            <a:pPr algn="ctr">
              <a:lnSpc>
                <a:spcPct val="150000"/>
              </a:lnSpc>
            </a:pPr>
            <a:r>
              <a:rPr lang="en-US" sz="1600" dirty="0">
                <a:latin typeface="Perpetua" panose="02020502060401020303" pitchFamily="18" charset="0"/>
              </a:rPr>
              <a:t>3 Car Garage</a:t>
            </a:r>
          </a:p>
        </p:txBody>
      </p:sp>
      <p:pic>
        <p:nvPicPr>
          <p:cNvPr id="1029" name="Picture 5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598" y="1443624"/>
            <a:ext cx="1078992" cy="722376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9" name="Picture 5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65568" y="6068521"/>
            <a:ext cx="1078992" cy="722376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0" name="Picture 5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5284" y="8380968"/>
            <a:ext cx="1078992" cy="722376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2" name="Picture 5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65568" y="7224745"/>
            <a:ext cx="1078992" cy="722376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6" name="Picture 5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598" y="3756072"/>
            <a:ext cx="1078992" cy="722376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7" name="Picture 5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5285" y="4912296"/>
            <a:ext cx="1078992" cy="722376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8" name="Picture 5"/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65571" y="1443625"/>
            <a:ext cx="1078992" cy="722376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4" name="Picture 5"/>
          <p:cNvPicPr>
            <a:picLocks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65571" y="3756073"/>
            <a:ext cx="1078992" cy="722376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5" name="Picture 5"/>
          <p:cNvPicPr>
            <a:picLocks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75677" y="4912297"/>
            <a:ext cx="1078992" cy="722376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6" name="Picture 5"/>
          <p:cNvPicPr>
            <a:picLocks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65568" y="8380968"/>
            <a:ext cx="1078992" cy="722376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7" name="TextBox 26"/>
          <p:cNvSpPr txBox="1"/>
          <p:nvPr/>
        </p:nvSpPr>
        <p:spPr>
          <a:xfrm>
            <a:off x="3810" y="9205555"/>
            <a:ext cx="28597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Perpetua" panose="02020502060401020303" pitchFamily="18" charset="0"/>
              </a:rPr>
              <a:t>Therese Jenkins</a:t>
            </a:r>
          </a:p>
          <a:p>
            <a:r>
              <a:rPr lang="en-US" sz="1400" dirty="0">
                <a:latin typeface="Perpetua" panose="02020502060401020303" pitchFamily="18" charset="0"/>
              </a:rPr>
              <a:t> (843) 568-9748</a:t>
            </a:r>
          </a:p>
          <a:p>
            <a:r>
              <a:rPr lang="en-US" sz="1400" dirty="0">
                <a:latin typeface="Perpetua" panose="02020502060401020303" pitchFamily="18" charset="0"/>
              </a:rPr>
              <a:t>therese@beautifulhomesllc.com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905498" y="9144000"/>
            <a:ext cx="286690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latin typeface="Perpetua" panose="02020502060401020303" pitchFamily="18" charset="0"/>
              </a:rPr>
              <a:t>Beautiful Homes Realty</a:t>
            </a:r>
          </a:p>
          <a:p>
            <a:pPr algn="r"/>
            <a:r>
              <a:rPr lang="en-US" sz="1400" dirty="0">
                <a:latin typeface="Perpetua" panose="02020502060401020303" pitchFamily="18" charset="0"/>
              </a:rPr>
              <a:t>130 River Landing </a:t>
            </a:r>
            <a:r>
              <a:rPr lang="en-US" sz="1400" dirty="0" err="1">
                <a:latin typeface="Perpetua" panose="02020502060401020303" pitchFamily="18" charset="0"/>
              </a:rPr>
              <a:t>Dr</a:t>
            </a:r>
            <a:r>
              <a:rPr lang="en-US" sz="1400" dirty="0">
                <a:latin typeface="Perpetua" panose="02020502060401020303" pitchFamily="18" charset="0"/>
              </a:rPr>
              <a:t> #7322</a:t>
            </a:r>
          </a:p>
          <a:p>
            <a:pPr algn="r"/>
            <a:r>
              <a:rPr lang="en-US" sz="1400" dirty="0">
                <a:latin typeface="Perpetua" panose="02020502060401020303" pitchFamily="18" charset="0"/>
              </a:rPr>
              <a:t>Charleston, SC 29492</a:t>
            </a:r>
          </a:p>
          <a:p>
            <a:pPr algn="r"/>
            <a:r>
              <a:rPr lang="en-US" sz="1400" dirty="0">
                <a:latin typeface="Perpetua" panose="02020502060401020303" pitchFamily="18" charset="0"/>
              </a:rPr>
              <a:t>www.beautifulhomesllc.com</a:t>
            </a:r>
            <a:endParaRPr lang="en-US" sz="1100" dirty="0">
              <a:latin typeface="Perpetua" panose="02020502060401020303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1412" y="9161949"/>
            <a:ext cx="765767" cy="765767"/>
          </a:xfrm>
          <a:prstGeom prst="rect">
            <a:avLst/>
          </a:prstGeom>
        </p:spPr>
      </p:pic>
      <p:pic>
        <p:nvPicPr>
          <p:cNvPr id="28" name="Picture 5"/>
          <p:cNvPicPr>
            <a:picLocks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5281" y="6068520"/>
            <a:ext cx="1078992" cy="722376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4" name="Picture 5"/>
          <p:cNvPicPr>
            <a:picLocks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5282" y="7224744"/>
            <a:ext cx="1078992" cy="722376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1" name="Picture 5"/>
          <p:cNvPicPr>
            <a:picLocks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3963" y="2599848"/>
            <a:ext cx="1078992" cy="722376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5" name="Picture 5"/>
          <p:cNvPicPr>
            <a:picLocks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65570" y="2599849"/>
            <a:ext cx="1078992" cy="722376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3017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</TotalTime>
  <Words>93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Perpetua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20</cp:revision>
  <dcterms:created xsi:type="dcterms:W3CDTF">2006-08-16T00:00:00Z</dcterms:created>
  <dcterms:modified xsi:type="dcterms:W3CDTF">2017-10-31T15:15:22Z</dcterms:modified>
</cp:coreProperties>
</file>