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00" autoAdjust="0"/>
    <p:restoredTop sz="94660"/>
  </p:normalViewPr>
  <p:slideViewPr>
    <p:cSldViewPr>
      <p:cViewPr>
        <p:scale>
          <a:sx n="100" d="100"/>
          <a:sy n="100" d="100"/>
        </p:scale>
        <p:origin x="1380" y="-33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2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5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52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46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0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78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4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66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00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5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-71628" y="-241936"/>
            <a:ext cx="7772400" cy="147638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-65151" y="10139361"/>
            <a:ext cx="7772400" cy="147638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-1905" y="0"/>
            <a:ext cx="7772400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38100" dist="38100" dir="5400000" algn="t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anose="02020502060401020303" pitchFamily="18" charset="0"/>
              </a:rPr>
              <a:t>Bring All Offers!</a:t>
            </a:r>
            <a:endParaRPr lang="en-US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erpetua" panose="02020502060401020303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685800"/>
            <a:ext cx="77685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anose="02020502060401020303" pitchFamily="18" charset="0"/>
              </a:rPr>
              <a:t>2516 Mahan Court</a:t>
            </a:r>
          </a:p>
          <a:p>
            <a:pPr algn="ctr"/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anose="02020502060401020303" pitchFamily="18" charset="0"/>
              </a:rPr>
              <a:t>Brickyard Plantation ~ Mount Pleasant ~ MLS# 18000429 ~ $760,000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66613" y="1519824"/>
            <a:ext cx="4235364" cy="282357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1407795" y="4440531"/>
            <a:ext cx="4953000" cy="461664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alpha val="51000"/>
                </a:schemeClr>
              </a:gs>
              <a:gs pos="100000">
                <a:schemeClr val="bg1"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numCol="1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800" b="1" i="1" dirty="0">
                <a:solidFill>
                  <a:srgbClr val="FF0000"/>
                </a:solidFill>
                <a:latin typeface="Perpetua" panose="02020502060401020303" pitchFamily="18" charset="0"/>
              </a:rPr>
              <a:t>$30,000 Price Reduction &amp;</a:t>
            </a:r>
          </a:p>
          <a:p>
            <a:pPr algn="ctr">
              <a:lnSpc>
                <a:spcPct val="150000"/>
              </a:lnSpc>
            </a:pPr>
            <a:r>
              <a:rPr lang="en-US" sz="1800" b="1" i="1" dirty="0">
                <a:solidFill>
                  <a:srgbClr val="FF0000"/>
                </a:solidFill>
                <a:latin typeface="Perpetua" panose="02020502060401020303" pitchFamily="18" charset="0"/>
              </a:rPr>
              <a:t>Over $30,000 In Beautiful Upgrades! 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4 Bedrooms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2 Fireplaces (One In Master Bedroom)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Elevator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Gas Cooking With Commercial Grade Oven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Heavy Landscaping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Pond View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Corner Lot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Approx. 3200 </a:t>
            </a:r>
            <a:r>
              <a:rPr lang="en-US" sz="1600" dirty="0" err="1">
                <a:latin typeface="Perpetua" panose="02020502060401020303" pitchFamily="18" charset="0"/>
              </a:rPr>
              <a:t>Sq</a:t>
            </a:r>
            <a:r>
              <a:rPr lang="en-US" sz="1600" dirty="0">
                <a:latin typeface="Perpetua" panose="02020502060401020303" pitchFamily="18" charset="0"/>
              </a:rPr>
              <a:t> Ft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Quartz Kitchen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3 Car Garage</a:t>
            </a:r>
          </a:p>
        </p:txBody>
      </p:sp>
      <p:pic>
        <p:nvPicPr>
          <p:cNvPr id="102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598" y="1519823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68" y="6093920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" name="Picture 5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5284" y="8380968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2" name="Picture 5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68" y="7237444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598" y="3806871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5285" y="4950395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71" y="1519824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71" y="3806872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5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75677" y="4950396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68" y="8380968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3810" y="9205555"/>
            <a:ext cx="28597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Perpetua" panose="02020502060401020303" pitchFamily="18" charset="0"/>
              </a:rPr>
              <a:t>Therese Jenkins</a:t>
            </a:r>
          </a:p>
          <a:p>
            <a:r>
              <a:rPr lang="en-US" sz="1400" dirty="0">
                <a:latin typeface="Perpetua" panose="02020502060401020303" pitchFamily="18" charset="0"/>
              </a:rPr>
              <a:t> (843) 568-9748</a:t>
            </a:r>
          </a:p>
          <a:p>
            <a:r>
              <a:rPr lang="en-US" sz="1400" dirty="0">
                <a:latin typeface="Perpetua" panose="02020502060401020303" pitchFamily="18" charset="0"/>
              </a:rPr>
              <a:t>therese@beautifulhomesllc.com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05498" y="9144000"/>
            <a:ext cx="28669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Perpetua" panose="02020502060401020303" pitchFamily="18" charset="0"/>
              </a:rPr>
              <a:t>Beautiful Homes Realty</a:t>
            </a:r>
          </a:p>
          <a:p>
            <a:pPr algn="r"/>
            <a:r>
              <a:rPr lang="en-US" sz="1400" dirty="0">
                <a:latin typeface="Perpetua" panose="02020502060401020303" pitchFamily="18" charset="0"/>
              </a:rPr>
              <a:t>130 River Landing </a:t>
            </a:r>
            <a:r>
              <a:rPr lang="en-US" sz="1400" dirty="0" err="1">
                <a:latin typeface="Perpetua" panose="02020502060401020303" pitchFamily="18" charset="0"/>
              </a:rPr>
              <a:t>Dr</a:t>
            </a:r>
            <a:r>
              <a:rPr lang="en-US" sz="1400" dirty="0">
                <a:latin typeface="Perpetua" panose="02020502060401020303" pitchFamily="18" charset="0"/>
              </a:rPr>
              <a:t> #7322</a:t>
            </a:r>
          </a:p>
          <a:p>
            <a:pPr algn="r"/>
            <a:r>
              <a:rPr lang="en-US" sz="1400" dirty="0">
                <a:latin typeface="Perpetua" panose="02020502060401020303" pitchFamily="18" charset="0"/>
              </a:rPr>
              <a:t>Charleston, SC 29492</a:t>
            </a:r>
          </a:p>
          <a:p>
            <a:pPr algn="r"/>
            <a:r>
              <a:rPr lang="en-US" sz="1400" dirty="0">
                <a:latin typeface="Perpetua" panose="02020502060401020303" pitchFamily="18" charset="0"/>
              </a:rPr>
              <a:t>www.beautifulhomesllc.com</a:t>
            </a:r>
            <a:endParaRPr lang="en-US" sz="1100" dirty="0">
              <a:latin typeface="Perpetua" panose="02020502060401020303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1412" y="9161949"/>
            <a:ext cx="765767" cy="765767"/>
          </a:xfrm>
          <a:prstGeom prst="rect">
            <a:avLst/>
          </a:prstGeom>
        </p:spPr>
      </p:pic>
      <p:pic>
        <p:nvPicPr>
          <p:cNvPr id="28" name="Picture 5"/>
          <p:cNvPicPr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5281" y="6093919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4" name="Picture 5"/>
          <p:cNvPicPr>
            <a:picLocks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5282" y="7237443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5"/>
          <p:cNvPicPr>
            <a:picLocks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3963" y="2663347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5" name="Picture 5"/>
          <p:cNvPicPr>
            <a:picLocks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70" y="2663348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3017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86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Perpetua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22</cp:revision>
  <dcterms:created xsi:type="dcterms:W3CDTF">2006-08-16T00:00:00Z</dcterms:created>
  <dcterms:modified xsi:type="dcterms:W3CDTF">2018-03-14T18:04:30Z</dcterms:modified>
</cp:coreProperties>
</file>