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752" y="-11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10/23/2014</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7772398" cy="5172572"/>
          </a:xfrm>
          <a:prstGeom prst="rect">
            <a:avLst/>
          </a:prstGeom>
        </p:spPr>
      </p:pic>
      <p:sp>
        <p:nvSpPr>
          <p:cNvPr id="2" name="Title 1"/>
          <p:cNvSpPr>
            <a:spLocks noGrp="1"/>
          </p:cNvSpPr>
          <p:nvPr>
            <p:ph type="ctrTitle"/>
          </p:nvPr>
        </p:nvSpPr>
        <p:spPr>
          <a:xfrm>
            <a:off x="0" y="0"/>
            <a:ext cx="7772400" cy="2156037"/>
          </a:xfrm>
        </p:spPr>
        <p:txBody>
          <a:bodyPr anchor="t"/>
          <a:lstStyle/>
          <a:p>
            <a:pPr algn="l"/>
            <a:r>
              <a:rPr lang="en-US" sz="3600" i="1" dirty="0" smtClean="0">
                <a:solidFill>
                  <a:schemeClr val="bg1"/>
                </a:solidFill>
                <a:effectLst>
                  <a:outerShdw blurRad="38100" dist="38100" dir="2700000" algn="tl">
                    <a:srgbClr val="000000">
                      <a:alpha val="43137"/>
                    </a:srgbClr>
                  </a:outerShdw>
                </a:effectLst>
              </a:rPr>
              <a:t>Open House</a:t>
            </a:r>
            <a:r>
              <a:rPr lang="en-US" i="1" dirty="0" smtClean="0">
                <a:solidFill>
                  <a:schemeClr val="bg1"/>
                </a:solidFill>
                <a:effectLst>
                  <a:outerShdw blurRad="38100" dist="38100" dir="2700000" algn="tl">
                    <a:srgbClr val="000000">
                      <a:alpha val="43137"/>
                    </a:srgbClr>
                  </a:outerShdw>
                </a:effectLst>
              </a:rPr>
              <a:t/>
            </a:r>
            <a:br>
              <a:rPr lang="en-US" i="1" dirty="0" smtClean="0">
                <a:solidFill>
                  <a:schemeClr val="bg1"/>
                </a:solidFill>
                <a:effectLst>
                  <a:outerShdw blurRad="38100" dist="38100" dir="2700000" algn="tl">
                    <a:srgbClr val="000000">
                      <a:alpha val="43137"/>
                    </a:srgbClr>
                  </a:outerShdw>
                </a:effectLst>
              </a:rPr>
            </a:br>
            <a:r>
              <a:rPr lang="en-US" sz="2000" i="1" dirty="0" smtClean="0">
                <a:solidFill>
                  <a:schemeClr val="bg1"/>
                </a:solidFill>
                <a:effectLst>
                  <a:outerShdw blurRad="38100" dist="38100" dir="2700000" algn="tl">
                    <a:srgbClr val="000000">
                      <a:alpha val="43137"/>
                    </a:srgbClr>
                  </a:outerShdw>
                </a:effectLst>
              </a:rPr>
              <a:t>Sunday 2-4p</a:t>
            </a:r>
            <a:endParaRPr lang="en-US" i="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5172572"/>
            <a:ext cx="5334000" cy="3971428"/>
          </a:xfrm>
        </p:spPr>
        <p:txBody>
          <a:bodyPr anchor="ctr">
            <a:noAutofit/>
          </a:bodyPr>
          <a:lstStyle/>
          <a:p>
            <a:r>
              <a:rPr lang="en-US" sz="1800" dirty="0"/>
              <a:t>This open concept 4 bedroom home sits on a .61 acre lot located on a </a:t>
            </a:r>
            <a:r>
              <a:rPr lang="en-US" sz="1800" dirty="0" err="1"/>
              <a:t>cul</a:t>
            </a:r>
            <a:r>
              <a:rPr lang="en-US" sz="1800" dirty="0"/>
              <a:t> de sac within the security of the gated community of Dunes West. This home features a beautiful marsh view and open concept living. The kitchen has been updated just this year. Custom finished cabinets, granite countertops and stainless steel appliances are all featured. In addition to the four bedrooms there is a spacious finished bonus room over the garage. The master suite features two closets a beautiful tray ceiling and on suite </a:t>
            </a:r>
            <a:r>
              <a:rPr lang="en-US" sz="1800" dirty="0" err="1"/>
              <a:t>bath.The</a:t>
            </a:r>
            <a:r>
              <a:rPr lang="en-US" sz="1800" dirty="0"/>
              <a:t> bath includes a double vanities , separate tub , shower and private water closet. Wont last long at this price!</a:t>
            </a:r>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86846"/>
            <a:ext cx="1219200" cy="81138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64012"/>
            <a:ext cx="1219200" cy="8113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241178"/>
            <a:ext cx="1219200" cy="81138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218344"/>
            <a:ext cx="1219200" cy="81138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195508"/>
            <a:ext cx="1219200" cy="81138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3200" y="5286846"/>
            <a:ext cx="1219200" cy="811383"/>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200" y="6264012"/>
            <a:ext cx="1219200" cy="811383"/>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53200" y="7241178"/>
            <a:ext cx="1219200" cy="811383"/>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53200" y="8218344"/>
            <a:ext cx="1219200" cy="811383"/>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53200" y="9195508"/>
            <a:ext cx="1219200" cy="811383"/>
          </a:xfrm>
          <a:prstGeom prst="rect">
            <a:avLst/>
          </a:prstGeom>
        </p:spPr>
      </p:pic>
      <p:sp>
        <p:nvSpPr>
          <p:cNvPr id="16" name="Rectangle 15"/>
          <p:cNvSpPr/>
          <p:nvPr/>
        </p:nvSpPr>
        <p:spPr>
          <a:xfrm>
            <a:off x="4648200" y="3541356"/>
            <a:ext cx="3103880" cy="1631216"/>
          </a:xfrm>
          <a:prstGeom prst="rect">
            <a:avLst/>
          </a:prstGeom>
        </p:spPr>
        <p:txBody>
          <a:bodyPr wrap="square">
            <a:spAutoFit/>
          </a:bodyPr>
          <a:lstStyle/>
          <a:p>
            <a:pPr algn="r"/>
            <a:r>
              <a:rPr lang="en-US" sz="2000" b="1" dirty="0">
                <a:solidFill>
                  <a:schemeClr val="bg1"/>
                </a:solidFill>
                <a:effectLst>
                  <a:outerShdw blurRad="38100" dist="38100" dir="2700000" algn="tl">
                    <a:srgbClr val="000000">
                      <a:alpha val="43137"/>
                    </a:srgbClr>
                  </a:outerShdw>
                </a:effectLst>
              </a:rPr>
              <a:t>2520 Deer Walk </a:t>
            </a:r>
            <a:r>
              <a:rPr lang="en-US" sz="2000" b="1" dirty="0" smtClean="0">
                <a:solidFill>
                  <a:schemeClr val="bg1"/>
                </a:solidFill>
                <a:effectLst>
                  <a:outerShdw blurRad="38100" dist="38100" dir="2700000" algn="tl">
                    <a:srgbClr val="000000">
                      <a:alpha val="43137"/>
                    </a:srgbClr>
                  </a:outerShdw>
                </a:effectLst>
              </a:rPr>
              <a:t>Way</a:t>
            </a:r>
          </a:p>
          <a:p>
            <a:pPr algn="r"/>
            <a:r>
              <a:rPr lang="en-US" sz="2000" b="1" dirty="0" smtClean="0">
                <a:solidFill>
                  <a:schemeClr val="bg1"/>
                </a:solidFill>
                <a:effectLst>
                  <a:outerShdw blurRad="38100" dist="38100" dir="2700000" algn="tl">
                    <a:srgbClr val="000000">
                      <a:alpha val="43137"/>
                    </a:srgbClr>
                  </a:outerShdw>
                </a:effectLst>
              </a:rPr>
              <a:t>Dunes </a:t>
            </a:r>
            <a:r>
              <a:rPr lang="en-US" sz="2000" b="1" dirty="0" smtClean="0">
                <a:solidFill>
                  <a:schemeClr val="bg1"/>
                </a:solidFill>
                <a:effectLst>
                  <a:outerShdw blurRad="38100" dist="38100" dir="2700000" algn="tl">
                    <a:srgbClr val="000000">
                      <a:alpha val="43137"/>
                    </a:srgbClr>
                  </a:outerShdw>
                </a:effectLst>
              </a:rPr>
              <a:t>West</a:t>
            </a:r>
          </a:p>
          <a:p>
            <a:pPr algn="r"/>
            <a:r>
              <a:rPr lang="en-US" sz="2000" b="1" dirty="0" smtClean="0">
                <a:solidFill>
                  <a:schemeClr val="bg1"/>
                </a:solidFill>
                <a:effectLst>
                  <a:outerShdw blurRad="38100" dist="38100" dir="2700000" algn="tl">
                    <a:srgbClr val="000000">
                      <a:alpha val="43137"/>
                    </a:srgbClr>
                  </a:outerShdw>
                </a:effectLst>
              </a:rPr>
              <a:t>Mt Pleasant</a:t>
            </a:r>
          </a:p>
          <a:p>
            <a:pPr algn="r"/>
            <a:r>
              <a:rPr lang="en-US" sz="2000" b="1" dirty="0" smtClean="0">
                <a:solidFill>
                  <a:schemeClr val="bg1"/>
                </a:solidFill>
                <a:effectLst>
                  <a:outerShdw blurRad="38100" dist="38100" dir="2700000" algn="tl">
                    <a:srgbClr val="000000">
                      <a:alpha val="43137"/>
                    </a:srgbClr>
                  </a:outerShdw>
                </a:effectLst>
              </a:rPr>
              <a:t>MLS# </a:t>
            </a:r>
            <a:r>
              <a:rPr lang="en-US" sz="2000" b="1" dirty="0">
                <a:solidFill>
                  <a:schemeClr val="bg1"/>
                </a:solidFill>
                <a:effectLst>
                  <a:outerShdw blurRad="38100" dist="38100" dir="2700000" algn="tl">
                    <a:srgbClr val="000000">
                      <a:alpha val="43137"/>
                    </a:srgbClr>
                  </a:outerShdw>
                </a:effectLst>
              </a:rPr>
              <a:t>1426120</a:t>
            </a:r>
            <a:endParaRPr lang="en-US" sz="2000" b="1" dirty="0" smtClean="0">
              <a:solidFill>
                <a:schemeClr val="bg1"/>
              </a:solidFill>
              <a:effectLst>
                <a:outerShdw blurRad="38100" dist="38100" dir="2700000" algn="tl">
                  <a:srgbClr val="000000">
                    <a:alpha val="43137"/>
                  </a:srgbClr>
                </a:outerShdw>
              </a:effectLst>
            </a:endParaRPr>
          </a:p>
          <a:p>
            <a:pPr algn="r"/>
            <a:r>
              <a:rPr lang="en-US" sz="2000" b="1" dirty="0" smtClean="0">
                <a:solidFill>
                  <a:schemeClr val="bg1"/>
                </a:solidFill>
                <a:effectLst>
                  <a:outerShdw blurRad="38100" dist="38100" dir="2700000" algn="tl">
                    <a:srgbClr val="000000">
                      <a:alpha val="43137"/>
                    </a:srgbClr>
                  </a:outerShdw>
                </a:effectLst>
              </a:rPr>
              <a:t>$</a:t>
            </a:r>
            <a:r>
              <a:rPr lang="en-US" sz="2000" b="1" dirty="0" smtClean="0">
                <a:solidFill>
                  <a:schemeClr val="bg1"/>
                </a:solidFill>
                <a:effectLst>
                  <a:outerShdw blurRad="38100" dist="38100" dir="2700000" algn="tl">
                    <a:srgbClr val="000000">
                      <a:alpha val="43137"/>
                    </a:srgbClr>
                  </a:outerShdw>
                </a:effectLst>
              </a:rPr>
              <a:t>519,400</a:t>
            </a:r>
            <a:endParaRPr lang="en-US" sz="2000" b="1" dirty="0">
              <a:solidFill>
                <a:schemeClr val="bg1"/>
              </a:solidFill>
              <a:effectLst>
                <a:outerShdw blurRad="38100" dist="38100" dir="2700000" algn="tl">
                  <a:srgbClr val="000000">
                    <a:alpha val="43137"/>
                  </a:srgbClr>
                </a:outerShdw>
              </a:effectLst>
            </a:endParaRPr>
          </a:p>
        </p:txBody>
      </p:sp>
      <p:sp>
        <p:nvSpPr>
          <p:cNvPr id="17" name="Rectangle 16"/>
          <p:cNvSpPr/>
          <p:nvPr/>
        </p:nvSpPr>
        <p:spPr>
          <a:xfrm>
            <a:off x="1219200" y="9107269"/>
            <a:ext cx="5334000" cy="646331"/>
          </a:xfrm>
          <a:prstGeom prst="rect">
            <a:avLst/>
          </a:prstGeom>
        </p:spPr>
        <p:txBody>
          <a:bodyPr wrap="square">
            <a:spAutoFit/>
          </a:bodyPr>
          <a:lstStyle/>
          <a:p>
            <a:pPr algn="ctr"/>
            <a:r>
              <a:rPr lang="en-US" b="1" dirty="0"/>
              <a:t>David Carroll</a:t>
            </a:r>
          </a:p>
          <a:p>
            <a:pPr algn="ctr"/>
            <a:r>
              <a:rPr lang="en-US" dirty="0" smtClean="0"/>
              <a:t>843-564-3308 </a:t>
            </a:r>
            <a:r>
              <a:rPr lang="en-US" dirty="0"/>
              <a:t>| tristr33@aol.com</a:t>
            </a:r>
          </a:p>
        </p:txBody>
      </p:sp>
      <p:sp>
        <p:nvSpPr>
          <p:cNvPr id="18" name="Rectangle 17"/>
          <p:cNvSpPr/>
          <p:nvPr/>
        </p:nvSpPr>
        <p:spPr>
          <a:xfrm>
            <a:off x="1219200" y="9781401"/>
            <a:ext cx="5334000" cy="276999"/>
          </a:xfrm>
          <a:prstGeom prst="rect">
            <a:avLst/>
          </a:prstGeom>
        </p:spPr>
        <p:txBody>
          <a:bodyPr wrap="square">
            <a:spAutoFit/>
          </a:bodyPr>
          <a:lstStyle/>
          <a:p>
            <a:pPr algn="ctr"/>
            <a:r>
              <a:rPr lang="en-US" sz="1200" dirty="0"/>
              <a:t>Brand Name Real Estate | 207 East Bay Street </a:t>
            </a:r>
            <a:r>
              <a:rPr lang="en-US" sz="1200" dirty="0" err="1"/>
              <a:t>Ste</a:t>
            </a:r>
            <a:r>
              <a:rPr lang="en-US" sz="1200" dirty="0"/>
              <a:t> 311 | Charleston, SC 29401</a:t>
            </a:r>
          </a:p>
        </p:txBody>
      </p:sp>
    </p:spTree>
    <p:extLst>
      <p:ext uri="{BB962C8B-B14F-4D97-AF65-F5344CB8AC3E}">
        <p14:creationId xmlns:p14="http://schemas.microsoft.com/office/powerpoint/2010/main" val="368667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154</Words>
  <Application>Microsoft Office PowerPoint</Application>
  <PresentationFormat>Custom</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Open House Sunday 2-4p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Reduced!</dc:title>
  <dc:creator>CVH360</dc:creator>
  <cp:lastModifiedBy>atp1313@gmail.com</cp:lastModifiedBy>
  <cp:revision>5</cp:revision>
  <dcterms:created xsi:type="dcterms:W3CDTF">2006-08-16T00:00:00Z</dcterms:created>
  <dcterms:modified xsi:type="dcterms:W3CDTF">2014-10-23T14:18:59Z</dcterms:modified>
</cp:coreProperties>
</file>