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230" y="-321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554" y="5029200"/>
            <a:ext cx="7743825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HOUSE SUNDAY 1-4 PM</a:t>
            </a:r>
          </a:p>
          <a:p>
            <a:pPr algn="ctr"/>
            <a:endParaRPr lang="en-US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Built in 2014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5 BR 3.5 BA 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3574 SF </a:t>
            </a:r>
          </a:p>
          <a:p>
            <a:pPr algn="ctr"/>
            <a:endParaRPr lang="en-US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160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Homeowners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have added Plantation Shutters, Custom Lighting, Built-ins in Bedrooms, Made Screened Porch All Season with Panels, No Maintenance Aluminum Fence, New Sod in Back Yard and Freshly Painted Interior.</a:t>
            </a:r>
          </a:p>
          <a:p>
            <a:pPr algn="ctr"/>
            <a:endParaRPr lang="en-US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Great location on Daniel Island.  Bring your clients. </a:t>
            </a:r>
          </a:p>
          <a:p>
            <a:pPr algn="ctr"/>
            <a:endParaRPr lang="en-US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Hard to find with GPS because newer portion of Daniel Island. Daniel Island Drive Past School and </a:t>
            </a:r>
            <a:r>
              <a:rPr lang="en-US" sz="16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Smythe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Park, to Wando Landing to Louisville to Gatewood.</a:t>
            </a:r>
          </a:p>
          <a:p>
            <a:pPr algn="ctr"/>
            <a:endParaRPr lang="en-US" sz="16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575" y="489802"/>
            <a:ext cx="5015783" cy="32273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9" y="3810000"/>
            <a:ext cx="7762875" cy="1198172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2524 Gatewood Street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Smythe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Park ~ Charleston, SC 29492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16016204 ~ $835,000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0764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donna.landry@cbcarolinas.com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5125"/>
            <a:ext cx="1129722" cy="6398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Residential Brokerage | 35 Broad St | Charleston, SC 29401 | www.thebestincharleston.com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24800" y="9415046"/>
            <a:ext cx="2218344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7" y="28137"/>
            <a:ext cx="7772399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Get Out Of The Heat &amp; Into A "Cool" Daniel Island House</a:t>
            </a:r>
            <a:endParaRPr lang="en-US" sz="1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3" y="1677525"/>
            <a:ext cx="1371600" cy="9285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3" y="489802"/>
            <a:ext cx="1371600" cy="9272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3" y="4041399"/>
            <a:ext cx="1371600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3" y="2866556"/>
            <a:ext cx="1371600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675366"/>
            <a:ext cx="1371600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89802"/>
            <a:ext cx="1371600" cy="9169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041399"/>
            <a:ext cx="1371600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858382"/>
            <a:ext cx="1371600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62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2524 Gatewood Street Smythe Park ~ Charleston, SC 29492 MLS# 16016204 ~ $835,000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52</cp:revision>
  <dcterms:created xsi:type="dcterms:W3CDTF">2006-08-16T00:00:00Z</dcterms:created>
  <dcterms:modified xsi:type="dcterms:W3CDTF">2016-07-30T01:56:15Z</dcterms:modified>
</cp:coreProperties>
</file>