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p:scale>
          <a:sx n="100" d="100"/>
          <a:sy n="100" d="100"/>
        </p:scale>
        <p:origin x="1128"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4618" y="3019884"/>
            <a:ext cx="8232076" cy="26822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46887" y="3177336"/>
            <a:ext cx="7743307" cy="2551042"/>
          </a:xfrm>
        </p:spPr>
        <p:txBody>
          <a:bodyPr tIns="45720" bIns="45720" anchor="ctr">
            <a:normAutofit/>
          </a:bodyPr>
          <a:lstStyle>
            <a:lvl1pPr algn="ctr">
              <a:lnSpc>
                <a:spcPct val="80000"/>
              </a:lnSpc>
              <a:defRPr sz="5400" spc="0" baseline="0"/>
            </a:lvl1pPr>
          </a:lstStyle>
          <a:p>
            <a:r>
              <a:rPr lang="en-US"/>
              <a:t>Click to edit Master title style</a:t>
            </a:r>
            <a:endParaRPr lang="en-US" dirty="0"/>
          </a:p>
        </p:txBody>
      </p:sp>
      <p:sp>
        <p:nvSpPr>
          <p:cNvPr id="3" name="Subtitle 2"/>
          <p:cNvSpPr>
            <a:spLocks noGrp="1"/>
          </p:cNvSpPr>
          <p:nvPr>
            <p:ph type="subTitle" idx="1"/>
          </p:nvPr>
        </p:nvSpPr>
        <p:spPr>
          <a:xfrm>
            <a:off x="1028700" y="5823129"/>
            <a:ext cx="6172200" cy="1920241"/>
          </a:xfrm>
        </p:spPr>
        <p:txBody>
          <a:bodyPr>
            <a:normAutofit/>
          </a:bodyPr>
          <a:lstStyle>
            <a:lvl1pPr marL="0" indent="0" algn="ctr">
              <a:buNone/>
              <a:defRPr sz="1800"/>
            </a:lvl1pPr>
            <a:lvl2pPr marL="411480" indent="0" algn="ctr">
              <a:buNone/>
              <a:defRPr sz="1800"/>
            </a:lvl2pPr>
            <a:lvl3pPr marL="822960" indent="0" algn="ctr">
              <a:buNone/>
              <a:defRPr sz="1800"/>
            </a:lvl3pPr>
            <a:lvl4pPr marL="1234440" indent="0" algn="ctr">
              <a:buNone/>
              <a:defRPr sz="1800"/>
            </a:lvl4pPr>
            <a:lvl5pPr marL="1645920" indent="0" algn="ctr">
              <a:buNone/>
              <a:defRPr sz="1800"/>
            </a:lvl5pPr>
            <a:lvl6pPr marL="2057400" indent="0" algn="ctr">
              <a:buNone/>
              <a:defRPr sz="1800"/>
            </a:lvl6pPr>
            <a:lvl7pPr marL="2468880" indent="0" algn="ctr">
              <a:buNone/>
              <a:defRPr sz="1800"/>
            </a:lvl7pPr>
            <a:lvl8pPr marL="2880360" indent="0" algn="ctr">
              <a:buNone/>
              <a:defRPr sz="1800"/>
            </a:lvl8pPr>
            <a:lvl9pPr marL="329184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19710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9932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088036" y="0"/>
            <a:ext cx="1851660" cy="10058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183421" y="894080"/>
            <a:ext cx="1621607" cy="827024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894080"/>
            <a:ext cx="5381971" cy="827024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65786" y="9420188"/>
            <a:ext cx="1851657" cy="535517"/>
          </a:xfrm>
        </p:spPr>
        <p:txBody>
          <a:bodyPr/>
          <a:lstStyle/>
          <a:p>
            <a:fld id="{1D8BD707-D9CF-40AE-B4C6-C98DA3205C09}" type="datetimeFigureOut">
              <a:rPr lang="en-US" smtClean="0"/>
              <a:pPr/>
              <a:t>3/19/2020</a:t>
            </a:fld>
            <a:endParaRPr lang="en-US"/>
          </a:p>
        </p:txBody>
      </p:sp>
      <p:sp>
        <p:nvSpPr>
          <p:cNvPr id="5" name="Footer Placeholder 4"/>
          <p:cNvSpPr>
            <a:spLocks noGrp="1"/>
          </p:cNvSpPr>
          <p:nvPr>
            <p:ph type="ftr" sz="quarter" idx="11"/>
          </p:nvPr>
        </p:nvSpPr>
        <p:spPr>
          <a:xfrm>
            <a:off x="2548892" y="9420188"/>
            <a:ext cx="2888777" cy="535517"/>
          </a:xfrm>
        </p:spPr>
        <p:txBody>
          <a:bodyPr/>
          <a:lstStyle/>
          <a:p>
            <a:endParaRPr lang="en-US"/>
          </a:p>
        </p:txBody>
      </p:sp>
      <p:sp>
        <p:nvSpPr>
          <p:cNvPr id="6" name="Slide Number Placeholder 5"/>
          <p:cNvSpPr>
            <a:spLocks noGrp="1"/>
          </p:cNvSpPr>
          <p:nvPr>
            <p:ph type="sldNum" sz="quarter" idx="12"/>
          </p:nvPr>
        </p:nvSpPr>
        <p:spPr>
          <a:xfrm>
            <a:off x="5449309" y="9420188"/>
            <a:ext cx="593837" cy="535517"/>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3544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78008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4618" y="3019884"/>
            <a:ext cx="8232076" cy="26822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62404" y="3239689"/>
            <a:ext cx="7098030" cy="2458720"/>
          </a:xfrm>
        </p:spPr>
        <p:txBody>
          <a:bodyPr anchor="ctr">
            <a:noAutofit/>
          </a:bodyPr>
          <a:lstStyle>
            <a:lvl1pPr algn="ctr">
              <a:lnSpc>
                <a:spcPct val="80000"/>
              </a:lnSpc>
              <a:defRPr sz="5400" b="0" spc="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62404" y="5843787"/>
            <a:ext cx="7098030" cy="1722804"/>
          </a:xfrm>
        </p:spPr>
        <p:txBody>
          <a:bodyPr anchor="t">
            <a:normAutofit/>
          </a:bodyPr>
          <a:lstStyle>
            <a:lvl1pPr marL="0" indent="0" algn="ctr">
              <a:buNone/>
              <a:defRPr sz="1800">
                <a:solidFill>
                  <a:schemeClr val="tx2"/>
                </a:solidFill>
              </a:defRPr>
            </a:lvl1pPr>
            <a:lvl2pPr marL="411480" indent="0">
              <a:buNone/>
              <a:defRPr sz="1620">
                <a:solidFill>
                  <a:schemeClr val="tx1">
                    <a:tint val="75000"/>
                  </a:schemeClr>
                </a:solidFill>
              </a:defRPr>
            </a:lvl2pPr>
            <a:lvl3pPr marL="822960" indent="0">
              <a:buNone/>
              <a:defRPr sz="1440">
                <a:solidFill>
                  <a:schemeClr val="tx1">
                    <a:tint val="75000"/>
                  </a:schemeClr>
                </a:solidFill>
              </a:defRPr>
            </a:lvl3pPr>
            <a:lvl4pPr marL="1234440" indent="0">
              <a:buNone/>
              <a:defRPr sz="1260">
                <a:solidFill>
                  <a:schemeClr val="tx1">
                    <a:tint val="75000"/>
                  </a:schemeClr>
                </a:solidFill>
              </a:defRPr>
            </a:lvl4pPr>
            <a:lvl5pPr marL="1645920" indent="0">
              <a:buNone/>
              <a:defRPr sz="1260">
                <a:solidFill>
                  <a:schemeClr val="tx1">
                    <a:tint val="75000"/>
                  </a:schemeClr>
                </a:solidFill>
              </a:defRPr>
            </a:lvl5pPr>
            <a:lvl6pPr marL="2057400" indent="0">
              <a:buNone/>
              <a:defRPr sz="1260">
                <a:solidFill>
                  <a:schemeClr val="tx1">
                    <a:tint val="75000"/>
                  </a:schemeClr>
                </a:solidFill>
              </a:defRPr>
            </a:lvl6pPr>
            <a:lvl7pPr marL="2468880" indent="0">
              <a:buNone/>
              <a:defRPr sz="1260">
                <a:solidFill>
                  <a:schemeClr val="tx1">
                    <a:tint val="75000"/>
                  </a:schemeClr>
                </a:solidFill>
              </a:defRPr>
            </a:lvl7pPr>
            <a:lvl8pPr marL="2880360" indent="0">
              <a:buNone/>
              <a:defRPr sz="1260">
                <a:solidFill>
                  <a:schemeClr val="tx1">
                    <a:tint val="75000"/>
                  </a:schemeClr>
                </a:solidFill>
              </a:defRPr>
            </a:lvl8pPr>
            <a:lvl9pPr marL="3291840" indent="0">
              <a:buNone/>
              <a:defRPr sz="12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1D8BD707-D9CF-40AE-B4C6-C98DA3205C09}" type="datetimeFigureOut">
              <a:rPr lang="en-US" smtClean="0"/>
              <a:pPr/>
              <a:t>3/19/2020</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53177965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17217" y="2950464"/>
            <a:ext cx="3291840" cy="6169152"/>
          </a:xfrm>
        </p:spPr>
        <p:txBody>
          <a:bodyPr/>
          <a:lstStyle>
            <a:lvl1pPr>
              <a:defRPr sz="1980"/>
            </a:lvl1pPr>
            <a:lvl2pPr>
              <a:defRPr sz="1800"/>
            </a:lvl2pPr>
            <a:lvl3pPr>
              <a:defRPr sz="1620"/>
            </a:lvl3pPr>
            <a:lvl4pPr>
              <a:defRPr sz="1440"/>
            </a:lvl4pPr>
            <a:lvl5pPr>
              <a:defRPr sz="1440"/>
            </a:lvl5pPr>
            <a:lvl6pPr>
              <a:defRPr sz="1440"/>
            </a:lvl6pPr>
            <a:lvl7pPr>
              <a:defRPr sz="1440"/>
            </a:lvl7pPr>
            <a:lvl8pPr>
              <a:defRPr sz="1440"/>
            </a:lvl8pPr>
            <a:lvl9pPr>
              <a:defRPr sz="14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320540" y="2950464"/>
            <a:ext cx="3291840" cy="6169152"/>
          </a:xfrm>
        </p:spPr>
        <p:txBody>
          <a:bodyPr/>
          <a:lstStyle>
            <a:lvl1pPr>
              <a:defRPr sz="1980"/>
            </a:lvl1pPr>
            <a:lvl2pPr>
              <a:defRPr sz="1800"/>
            </a:lvl2pPr>
            <a:lvl3pPr>
              <a:defRPr sz="1620"/>
            </a:lvl3pPr>
            <a:lvl4pPr>
              <a:defRPr sz="1440"/>
            </a:lvl4pPr>
            <a:lvl5pPr>
              <a:defRPr sz="1440"/>
            </a:lvl5pPr>
            <a:lvl6pPr>
              <a:defRPr sz="1440"/>
            </a:lvl6pPr>
            <a:lvl7pPr>
              <a:defRPr sz="1440"/>
            </a:lvl7pPr>
            <a:lvl8pPr>
              <a:defRPr sz="1440"/>
            </a:lvl8pPr>
            <a:lvl9pPr>
              <a:defRPr sz="14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18752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17220" y="2806423"/>
            <a:ext cx="3291840" cy="1089871"/>
          </a:xfrm>
        </p:spPr>
        <p:txBody>
          <a:bodyPr anchor="ctr">
            <a:normAutofit/>
          </a:bodyPr>
          <a:lstStyle>
            <a:lvl1pPr marL="0" indent="0">
              <a:buNone/>
              <a:defRPr sz="180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617220" y="3896297"/>
            <a:ext cx="3291840" cy="5230368"/>
          </a:xfrm>
        </p:spPr>
        <p:txBody>
          <a:bodyPr/>
          <a:lstStyle>
            <a:lvl1pPr>
              <a:defRPr sz="1980"/>
            </a:lvl1pPr>
            <a:lvl2pPr>
              <a:defRPr sz="1800"/>
            </a:lvl2pPr>
            <a:lvl3pPr>
              <a:defRPr sz="1620"/>
            </a:lvl3pPr>
            <a:lvl4pPr>
              <a:defRPr sz="1440"/>
            </a:lvl4pPr>
            <a:lvl5pPr>
              <a:defRPr sz="1440"/>
            </a:lvl5pPr>
            <a:lvl6pPr>
              <a:defRPr sz="1440"/>
            </a:lvl6pPr>
            <a:lvl7pPr>
              <a:defRPr sz="1440"/>
            </a:lvl7pPr>
            <a:lvl8pPr>
              <a:defRPr sz="1440"/>
            </a:lvl8pPr>
            <a:lvl9pPr>
              <a:defRPr sz="14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320385" y="2806423"/>
            <a:ext cx="3291840" cy="1089871"/>
          </a:xfrm>
        </p:spPr>
        <p:txBody>
          <a:bodyPr anchor="ctr">
            <a:normAutofit/>
          </a:bodyPr>
          <a:lstStyle>
            <a:lvl1pPr marL="0" indent="0">
              <a:buNone/>
              <a:defRPr sz="180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320385" y="3896294"/>
            <a:ext cx="3291840" cy="5230368"/>
          </a:xfrm>
        </p:spPr>
        <p:txBody>
          <a:bodyPr/>
          <a:lstStyle>
            <a:lvl1pPr>
              <a:defRPr sz="1980"/>
            </a:lvl1pPr>
            <a:lvl2pPr>
              <a:defRPr sz="1800"/>
            </a:lvl2pPr>
            <a:lvl3pPr>
              <a:defRPr sz="1620"/>
            </a:lvl3pPr>
            <a:lvl4pPr>
              <a:defRPr sz="1440"/>
            </a:lvl4pPr>
            <a:lvl5pPr>
              <a:defRPr sz="1440"/>
            </a:lvl5pPr>
            <a:lvl6pPr>
              <a:defRPr sz="1440"/>
            </a:lvl6pPr>
            <a:lvl7pPr>
              <a:defRPr sz="1440"/>
            </a:lvl7pPr>
            <a:lvl8pPr>
              <a:defRPr sz="1440"/>
            </a:lvl8pPr>
            <a:lvl9pPr>
              <a:defRPr sz="14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88219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3/19/2020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72657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64073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17220" y="3151632"/>
            <a:ext cx="4114800" cy="5632704"/>
          </a:xfrm>
        </p:spPr>
        <p:txBody>
          <a:bodyPr/>
          <a:lstStyle>
            <a:lvl1pPr>
              <a:defRPr sz="1980"/>
            </a:lvl1pPr>
            <a:lvl2pPr>
              <a:defRPr sz="1800"/>
            </a:lvl2pPr>
            <a:lvl3pPr>
              <a:defRPr sz="1620"/>
            </a:lvl3pPr>
            <a:lvl4pPr>
              <a:defRPr sz="1440"/>
            </a:lvl4pPr>
            <a:lvl5pPr>
              <a:defRPr sz="1440"/>
            </a:lvl5pPr>
            <a:lvl6pPr>
              <a:defRPr sz="1440"/>
            </a:lvl6pPr>
            <a:lvl7pPr>
              <a:defRPr sz="1440"/>
            </a:lvl7pPr>
            <a:lvl8pPr>
              <a:defRPr sz="1440"/>
            </a:lvl8pPr>
            <a:lvl9pPr>
              <a:defRPr sz="14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03311" y="3149648"/>
            <a:ext cx="2304288" cy="5034068"/>
          </a:xfrm>
        </p:spPr>
        <p:txBody>
          <a:bodyPr>
            <a:normAutofit/>
          </a:bodyPr>
          <a:lstStyle>
            <a:lvl1pPr marL="0" indent="0">
              <a:lnSpc>
                <a:spcPct val="95000"/>
              </a:lnSpc>
              <a:buNone/>
              <a:defRPr sz="1530"/>
            </a:lvl1pPr>
            <a:lvl2pPr marL="411480" indent="0">
              <a:buNone/>
              <a:defRPr sz="1080"/>
            </a:lvl2pPr>
            <a:lvl3pPr marL="822960" indent="0">
              <a:buNone/>
              <a:defRPr sz="900"/>
            </a:lvl3pPr>
            <a:lvl4pPr marL="1234440" indent="0">
              <a:buNone/>
              <a:defRPr sz="810"/>
            </a:lvl4pPr>
            <a:lvl5pPr marL="1645920" indent="0">
              <a:buNone/>
              <a:defRPr sz="810"/>
            </a:lvl5pPr>
            <a:lvl6pPr marL="2057400" indent="0">
              <a:buNone/>
              <a:defRPr sz="810"/>
            </a:lvl6pPr>
            <a:lvl7pPr marL="2468880" indent="0">
              <a:buNone/>
              <a:defRPr sz="810"/>
            </a:lvl7pPr>
            <a:lvl8pPr marL="2880360" indent="0">
              <a:buNone/>
              <a:defRPr sz="810"/>
            </a:lvl8pPr>
            <a:lvl9pPr marL="3291840" indent="0">
              <a:buNone/>
              <a:defRPr sz="81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18028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617220" y="3243525"/>
            <a:ext cx="4279392" cy="5632704"/>
          </a:xfrm>
          <a:solidFill>
            <a:schemeClr val="tx2">
              <a:lumMod val="60000"/>
              <a:lumOff val="40000"/>
            </a:schemeClr>
          </a:solidFill>
        </p:spPr>
        <p:txBody>
          <a:bodyPr tIns="365760" anchor="t"/>
          <a:lstStyle>
            <a:lvl1pPr marL="0" indent="0" algn="ctr">
              <a:buNone/>
              <a:defRPr sz="2880">
                <a:solidFill>
                  <a:schemeClr val="tx1">
                    <a:lumMod val="50000"/>
                  </a:schemeClr>
                </a:solidFill>
              </a:defRPr>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296816" y="3154244"/>
            <a:ext cx="2304288" cy="5029200"/>
          </a:xfrm>
        </p:spPr>
        <p:txBody>
          <a:bodyPr>
            <a:normAutofit/>
          </a:bodyPr>
          <a:lstStyle>
            <a:lvl1pPr marL="0" indent="0">
              <a:lnSpc>
                <a:spcPct val="95000"/>
              </a:lnSpc>
              <a:buNone/>
              <a:defRPr sz="1530"/>
            </a:lvl1pPr>
            <a:lvl2pPr marL="411480" indent="0">
              <a:buNone/>
              <a:defRPr sz="1080"/>
            </a:lvl2pPr>
            <a:lvl3pPr marL="822960" indent="0">
              <a:buNone/>
              <a:defRPr sz="900"/>
            </a:lvl3pPr>
            <a:lvl4pPr marL="1234440" indent="0">
              <a:buNone/>
              <a:defRPr sz="810"/>
            </a:lvl4pPr>
            <a:lvl5pPr marL="1645920" indent="0">
              <a:buNone/>
              <a:defRPr sz="810"/>
            </a:lvl5pPr>
            <a:lvl6pPr marL="2057400" indent="0">
              <a:buNone/>
              <a:defRPr sz="810"/>
            </a:lvl6pPr>
            <a:lvl7pPr marL="2468880" indent="0">
              <a:buNone/>
              <a:defRPr sz="810"/>
            </a:lvl7pPr>
            <a:lvl8pPr marL="2880360" indent="0">
              <a:buNone/>
              <a:defRPr sz="810"/>
            </a:lvl8pPr>
            <a:lvl9pPr marL="3291840" indent="0">
              <a:buNone/>
              <a:defRPr sz="81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09440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326" y="258294"/>
            <a:ext cx="8227543" cy="241401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16517" y="416791"/>
            <a:ext cx="6995160" cy="221284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16517" y="2950464"/>
            <a:ext cx="6995160" cy="616915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13402" y="9420188"/>
            <a:ext cx="2335539" cy="535517"/>
          </a:xfrm>
          <a:prstGeom prst="rect">
            <a:avLst/>
          </a:prstGeom>
        </p:spPr>
        <p:txBody>
          <a:bodyPr vert="horz" lIns="91440" tIns="45720" rIns="45720" bIns="45720" rtlCol="0" anchor="ctr"/>
          <a:lstStyle>
            <a:lvl1pPr algn="l">
              <a:defRPr sz="945">
                <a:solidFill>
                  <a:schemeClr val="tx1"/>
                </a:solidFill>
              </a:defRPr>
            </a:lvl1pPr>
          </a:lstStyle>
          <a:p>
            <a:fld id="{1D8BD707-D9CF-40AE-B4C6-C98DA3205C09}" type="datetimeFigureOut">
              <a:rPr lang="en-US" smtClean="0"/>
              <a:pPr/>
              <a:t>3/19/2020</a:t>
            </a:fld>
            <a:endParaRPr lang="en-US"/>
          </a:p>
        </p:txBody>
      </p:sp>
      <p:sp>
        <p:nvSpPr>
          <p:cNvPr id="5" name="Footer Placeholder 4"/>
          <p:cNvSpPr>
            <a:spLocks noGrp="1"/>
          </p:cNvSpPr>
          <p:nvPr>
            <p:ph type="ftr" sz="quarter" idx="3"/>
          </p:nvPr>
        </p:nvSpPr>
        <p:spPr>
          <a:xfrm>
            <a:off x="3771901" y="9420188"/>
            <a:ext cx="3654564" cy="535517"/>
          </a:xfrm>
          <a:prstGeom prst="rect">
            <a:avLst/>
          </a:prstGeom>
        </p:spPr>
        <p:txBody>
          <a:bodyPr vert="horz" lIns="91440" tIns="45720" rIns="91440" bIns="45720" rtlCol="0" anchor="ctr"/>
          <a:lstStyle>
            <a:lvl1pPr algn="r">
              <a:defRPr sz="945">
                <a:solidFill>
                  <a:schemeClr val="tx1"/>
                </a:solidFill>
              </a:defRPr>
            </a:lvl1pPr>
          </a:lstStyle>
          <a:p>
            <a:endParaRPr lang="en-US"/>
          </a:p>
        </p:txBody>
      </p:sp>
      <p:sp>
        <p:nvSpPr>
          <p:cNvPr id="6" name="Slide Number Placeholder 5"/>
          <p:cNvSpPr>
            <a:spLocks noGrp="1"/>
          </p:cNvSpPr>
          <p:nvPr>
            <p:ph type="sldNum" sz="quarter" idx="4"/>
          </p:nvPr>
        </p:nvSpPr>
        <p:spPr>
          <a:xfrm>
            <a:off x="7438625" y="9420188"/>
            <a:ext cx="638728" cy="535517"/>
          </a:xfrm>
          <a:prstGeom prst="rect">
            <a:avLst/>
          </a:prstGeom>
        </p:spPr>
        <p:txBody>
          <a:bodyPr vert="horz" lIns="45720" tIns="45720" rIns="91440" bIns="45720" rtlCol="0" anchor="ctr"/>
          <a:lstStyle>
            <a:lvl1pPr algn="l">
              <a:defRPr sz="1080" b="0">
                <a:solidFill>
                  <a:schemeClr val="tx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4244171852"/>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822960" rtl="0" eaLnBrk="1" latinLnBrk="0" hangingPunct="1">
        <a:lnSpc>
          <a:spcPct val="85000"/>
        </a:lnSpc>
        <a:spcBef>
          <a:spcPct val="0"/>
        </a:spcBef>
        <a:buNone/>
        <a:defRPr sz="3600" kern="1200" cap="all" baseline="0">
          <a:solidFill>
            <a:schemeClr val="bg2"/>
          </a:solidFill>
          <a:latin typeface="+mj-lt"/>
          <a:ea typeface="+mj-ea"/>
          <a:cs typeface="+mj-cs"/>
        </a:defRPr>
      </a:lvl1pPr>
    </p:titleStyle>
    <p:bodyStyle>
      <a:lvl1pPr marL="164592" indent="-164592" algn="l" defTabSz="822960" rtl="0" eaLnBrk="1" latinLnBrk="0" hangingPunct="1">
        <a:lnSpc>
          <a:spcPct val="90000"/>
        </a:lnSpc>
        <a:spcBef>
          <a:spcPts val="1080"/>
        </a:spcBef>
        <a:spcAft>
          <a:spcPts val="180"/>
        </a:spcAft>
        <a:buClr>
          <a:schemeClr val="tx1"/>
        </a:buClr>
        <a:buFont typeface="Wingdings" pitchFamily="2" charset="2"/>
        <a:buChar char=""/>
        <a:defRPr sz="1980" kern="1200">
          <a:solidFill>
            <a:schemeClr val="tx1"/>
          </a:solidFill>
          <a:latin typeface="+mn-lt"/>
          <a:ea typeface="+mn-ea"/>
          <a:cs typeface="+mn-cs"/>
        </a:defRPr>
      </a:lvl1pPr>
      <a:lvl2pPr marL="370332" indent="-164592" algn="l" defTabSz="822960" rtl="0" eaLnBrk="1" latinLnBrk="0" hangingPunct="1">
        <a:lnSpc>
          <a:spcPct val="90000"/>
        </a:lnSpc>
        <a:spcBef>
          <a:spcPts val="180"/>
        </a:spcBef>
        <a:spcAft>
          <a:spcPts val="360"/>
        </a:spcAft>
        <a:buClr>
          <a:schemeClr val="tx1"/>
        </a:buClr>
        <a:buFont typeface="Wingdings" pitchFamily="2" charset="2"/>
        <a:buChar char=""/>
        <a:defRPr sz="1800" kern="1200">
          <a:solidFill>
            <a:schemeClr val="tx1"/>
          </a:solidFill>
          <a:latin typeface="+mn-lt"/>
          <a:ea typeface="+mn-ea"/>
          <a:cs typeface="+mn-cs"/>
        </a:defRPr>
      </a:lvl2pPr>
      <a:lvl3pPr marL="576072" indent="-164592" algn="l" defTabSz="822960" rtl="0" eaLnBrk="1" latinLnBrk="0" hangingPunct="1">
        <a:lnSpc>
          <a:spcPct val="90000"/>
        </a:lnSpc>
        <a:spcBef>
          <a:spcPts val="180"/>
        </a:spcBef>
        <a:spcAft>
          <a:spcPts val="360"/>
        </a:spcAft>
        <a:buClr>
          <a:schemeClr val="tx1"/>
        </a:buClr>
        <a:buFont typeface="Wingdings" pitchFamily="2" charset="2"/>
        <a:buChar char=""/>
        <a:defRPr sz="1620" kern="1200">
          <a:solidFill>
            <a:schemeClr val="tx1"/>
          </a:solidFill>
          <a:latin typeface="+mn-lt"/>
          <a:ea typeface="+mn-ea"/>
          <a:cs typeface="+mn-cs"/>
        </a:defRPr>
      </a:lvl3pPr>
      <a:lvl4pPr marL="781812" indent="-164592" algn="l" defTabSz="822960" rtl="0" eaLnBrk="1" latinLnBrk="0" hangingPunct="1">
        <a:lnSpc>
          <a:spcPct val="90000"/>
        </a:lnSpc>
        <a:spcBef>
          <a:spcPts val="180"/>
        </a:spcBef>
        <a:spcAft>
          <a:spcPts val="360"/>
        </a:spcAft>
        <a:buClr>
          <a:schemeClr val="tx1"/>
        </a:buClr>
        <a:buFont typeface="Wingdings" pitchFamily="2" charset="2"/>
        <a:buChar char=""/>
        <a:defRPr sz="1440" kern="1200">
          <a:solidFill>
            <a:schemeClr val="tx1"/>
          </a:solidFill>
          <a:latin typeface="+mn-lt"/>
          <a:ea typeface="+mn-ea"/>
          <a:cs typeface="+mn-cs"/>
        </a:defRPr>
      </a:lvl4pPr>
      <a:lvl5pPr marL="987552" indent="-164592" algn="l" defTabSz="822960" rtl="0" eaLnBrk="1" latinLnBrk="0" hangingPunct="1">
        <a:lnSpc>
          <a:spcPct val="90000"/>
        </a:lnSpc>
        <a:spcBef>
          <a:spcPts val="180"/>
        </a:spcBef>
        <a:spcAft>
          <a:spcPts val="360"/>
        </a:spcAft>
        <a:buClr>
          <a:schemeClr val="tx1"/>
        </a:buClr>
        <a:buFont typeface="Wingdings" pitchFamily="2" charset="2"/>
        <a:buChar char=""/>
        <a:defRPr sz="1440" kern="1200">
          <a:solidFill>
            <a:schemeClr val="tx1"/>
          </a:solidFill>
          <a:latin typeface="+mn-lt"/>
          <a:ea typeface="+mn-ea"/>
          <a:cs typeface="+mn-cs"/>
        </a:defRPr>
      </a:lvl5pPr>
      <a:lvl6pPr marL="1156140" indent="-205740" algn="l" defTabSz="822960" rtl="0" eaLnBrk="1" latinLnBrk="0" hangingPunct="1">
        <a:lnSpc>
          <a:spcPct val="90000"/>
        </a:lnSpc>
        <a:spcBef>
          <a:spcPts val="180"/>
        </a:spcBef>
        <a:spcAft>
          <a:spcPts val="360"/>
        </a:spcAft>
        <a:buClr>
          <a:schemeClr val="tx1"/>
        </a:buClr>
        <a:buFont typeface="Wingdings" pitchFamily="2" charset="2"/>
        <a:buChar char=""/>
        <a:defRPr sz="1440" kern="1200">
          <a:solidFill>
            <a:schemeClr val="tx1"/>
          </a:solidFill>
          <a:latin typeface="+mn-lt"/>
          <a:ea typeface="+mn-ea"/>
          <a:cs typeface="+mn-cs"/>
        </a:defRPr>
      </a:lvl6pPr>
      <a:lvl7pPr marL="1324620" indent="-205740" algn="l" defTabSz="822960" rtl="0" eaLnBrk="1" latinLnBrk="0" hangingPunct="1">
        <a:lnSpc>
          <a:spcPct val="90000"/>
        </a:lnSpc>
        <a:spcBef>
          <a:spcPts val="180"/>
        </a:spcBef>
        <a:spcAft>
          <a:spcPts val="360"/>
        </a:spcAft>
        <a:buClr>
          <a:schemeClr val="tx1"/>
        </a:buClr>
        <a:buFont typeface="Wingdings" pitchFamily="2" charset="2"/>
        <a:buChar char=""/>
        <a:defRPr sz="1440" kern="1200">
          <a:solidFill>
            <a:schemeClr val="tx1"/>
          </a:solidFill>
          <a:latin typeface="+mn-lt"/>
          <a:ea typeface="+mn-ea"/>
          <a:cs typeface="+mn-cs"/>
        </a:defRPr>
      </a:lvl7pPr>
      <a:lvl8pPr marL="1466100" indent="-205740" algn="l" defTabSz="822960" rtl="0" eaLnBrk="1" latinLnBrk="0" hangingPunct="1">
        <a:lnSpc>
          <a:spcPct val="90000"/>
        </a:lnSpc>
        <a:spcBef>
          <a:spcPts val="180"/>
        </a:spcBef>
        <a:spcAft>
          <a:spcPts val="360"/>
        </a:spcAft>
        <a:buClr>
          <a:schemeClr val="tx1"/>
        </a:buClr>
        <a:buFont typeface="Wingdings" pitchFamily="2" charset="2"/>
        <a:buChar char=""/>
        <a:defRPr sz="1440" kern="1200">
          <a:solidFill>
            <a:schemeClr val="tx1"/>
          </a:solidFill>
          <a:latin typeface="+mn-lt"/>
          <a:ea typeface="+mn-ea"/>
          <a:cs typeface="+mn-cs"/>
        </a:defRPr>
      </a:lvl8pPr>
      <a:lvl9pPr marL="1625580" indent="-205740" algn="l" defTabSz="822960" rtl="0" eaLnBrk="1" latinLnBrk="0" hangingPunct="1">
        <a:lnSpc>
          <a:spcPct val="90000"/>
        </a:lnSpc>
        <a:spcBef>
          <a:spcPts val="180"/>
        </a:spcBef>
        <a:spcAft>
          <a:spcPts val="360"/>
        </a:spcAft>
        <a:buClr>
          <a:schemeClr val="tx1"/>
        </a:buClr>
        <a:buFont typeface="Wingdings" pitchFamily="2" charset="2"/>
        <a:buChar char=""/>
        <a:defRPr sz="144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185553" y="505070"/>
            <a:ext cx="6017376" cy="4012086"/>
          </a:xfrm>
          <a:prstGeom prst="rect">
            <a:avLst/>
          </a:prstGeom>
          <a:ln>
            <a:noFill/>
          </a:ln>
          <a:effectLst/>
        </p:spPr>
      </p:pic>
      <p:sp>
        <p:nvSpPr>
          <p:cNvPr id="2" name="Title 1"/>
          <p:cNvSpPr>
            <a:spLocks noGrp="1"/>
          </p:cNvSpPr>
          <p:nvPr>
            <p:ph type="ctrTitle"/>
          </p:nvPr>
        </p:nvSpPr>
        <p:spPr>
          <a:xfrm>
            <a:off x="874705" y="4517156"/>
            <a:ext cx="6553076" cy="1164340"/>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accent3"/>
                </a:solidFill>
                <a:effectLst/>
                <a:latin typeface="Trebuchet MS" panose="020B0603020202020204" pitchFamily="34" charset="0"/>
              </a:rPr>
              <a:t>252 Cooper River Drive</a:t>
            </a:r>
            <a:br>
              <a:rPr lang="en-US" sz="2400" cap="none" dirty="0">
                <a:ln w="10541" cmpd="sng">
                  <a:noFill/>
                  <a:prstDash val="solid"/>
                </a:ln>
                <a:solidFill>
                  <a:schemeClr val="accent3"/>
                </a:solidFill>
                <a:effectLst/>
                <a:latin typeface="Trebuchet MS" panose="020B0603020202020204" pitchFamily="34" charset="0"/>
              </a:rPr>
            </a:br>
            <a:r>
              <a:rPr lang="en-US" sz="1800" cap="none" dirty="0">
                <a:ln w="10541" cmpd="sng">
                  <a:noFill/>
                  <a:prstDash val="solid"/>
                </a:ln>
                <a:solidFill>
                  <a:schemeClr val="accent3"/>
                </a:solidFill>
                <a:effectLst/>
                <a:latin typeface="Trebuchet MS" panose="020B0603020202020204" pitchFamily="34" charset="0"/>
              </a:rPr>
              <a:t>Tides Condominiums · Mount Pleasant, SC 29464</a:t>
            </a:r>
            <a:br>
              <a:rPr lang="en-US" sz="1800" cap="none" dirty="0">
                <a:ln w="10541" cmpd="sng">
                  <a:noFill/>
                  <a:prstDash val="solid"/>
                </a:ln>
                <a:solidFill>
                  <a:schemeClr val="accent3"/>
                </a:solidFill>
                <a:latin typeface="Trebuchet MS" panose="020B0603020202020204" pitchFamily="34" charset="0"/>
              </a:rPr>
            </a:br>
            <a:r>
              <a:rPr lang="en-US" sz="1800" cap="none" dirty="0">
                <a:ln w="10541" cmpd="sng">
                  <a:noFill/>
                  <a:prstDash val="solid"/>
                </a:ln>
                <a:solidFill>
                  <a:schemeClr val="accent3"/>
                </a:solidFill>
                <a:effectLst/>
                <a:latin typeface="Trebuchet MS" panose="020B0603020202020204" pitchFamily="34" charset="0"/>
              </a:rPr>
              <a:t>MLS# 19028694 · $947,000</a:t>
            </a:r>
          </a:p>
        </p:txBody>
      </p:sp>
      <p:sp>
        <p:nvSpPr>
          <p:cNvPr id="3" name="Subtitle 2"/>
          <p:cNvSpPr>
            <a:spLocks noGrp="1"/>
          </p:cNvSpPr>
          <p:nvPr>
            <p:ph type="subTitle" idx="1"/>
          </p:nvPr>
        </p:nvSpPr>
        <p:spPr>
          <a:xfrm>
            <a:off x="76201" y="5696731"/>
            <a:ext cx="8077198" cy="1923210"/>
          </a:xfrm>
        </p:spPr>
        <p:txBody>
          <a:bodyPr anchor="ctr">
            <a:noAutofit/>
          </a:bodyPr>
          <a:lstStyle/>
          <a:p>
            <a:r>
              <a:rPr lang="en-US" sz="1500" dirty="0">
                <a:effectLst>
                  <a:outerShdw blurRad="38100" dist="38100" dir="2700000" algn="tl">
                    <a:srgbClr val="000000">
                      <a:alpha val="43137"/>
                    </a:srgbClr>
                  </a:outerShdw>
                </a:effectLst>
                <a:latin typeface="Trebuchet MS" panose="020B0603020202020204" pitchFamily="34" charset="0"/>
              </a:rPr>
              <a:t>Currently the lowest priced 2 bedroom unit at the Tides. Stunning views of the Cooper River from your Living Room. This 5th floor condominium offers a front row seat to the Ravenel Bridge, one of the tallest cable stayed bridges in North America! Accessed by elevator opening directly into the unit, enjoy privacy and security while living the carefree lifestyle of The Tides. This unit has dedicated garage parking below equipped with an outlet for electric charging, resort style amenities and a full-time staff meticulously maintaining the grounds. The large gourmet kitchen has a 6 burner gas cooktop and Viking appliances. This unit has a new HVAC system and water heater and custom blinds.</a:t>
            </a:r>
          </a:p>
        </p:txBody>
      </p:sp>
      <p:sp>
        <p:nvSpPr>
          <p:cNvPr id="17" name="Rectangle 16"/>
          <p:cNvSpPr/>
          <p:nvPr/>
        </p:nvSpPr>
        <p:spPr>
          <a:xfrm>
            <a:off x="2546985" y="8991600"/>
            <a:ext cx="3137694" cy="707886"/>
          </a:xfrm>
          <a:prstGeom prst="rect">
            <a:avLst/>
          </a:prstGeom>
        </p:spPr>
        <p:txBody>
          <a:bodyPr wrap="square">
            <a:spAutoFit/>
          </a:bodyPr>
          <a:lstStyle/>
          <a:p>
            <a:pPr algn="ctr"/>
            <a:r>
              <a:rPr lang="en-US" dirty="0">
                <a:latin typeface="Trebuchet MS" panose="020B0603020202020204" pitchFamily="34" charset="0"/>
              </a:rPr>
              <a:t>Bill Trull</a:t>
            </a:r>
          </a:p>
          <a:p>
            <a:pPr algn="ctr"/>
            <a:r>
              <a:rPr lang="en-US" sz="1100" dirty="0">
                <a:latin typeface="Trebuchet MS" panose="020B0603020202020204" pitchFamily="34" charset="0"/>
              </a:rPr>
              <a:t>(843) 343-2175</a:t>
            </a:r>
          </a:p>
          <a:p>
            <a:pPr algn="ctr"/>
            <a:r>
              <a:rPr lang="en-US" sz="1100" dirty="0">
                <a:latin typeface="Trebuchet MS" panose="020B0603020202020204" pitchFamily="34" charset="0"/>
              </a:rPr>
              <a:t>bill.trull@carolinaone.com</a:t>
            </a:r>
          </a:p>
        </p:txBody>
      </p:sp>
      <p:pic>
        <p:nvPicPr>
          <p:cNvPr id="16" name="Picture 15"/>
          <p:cNvPicPr>
            <a:picLocks noChangeAspect="1"/>
          </p:cNvPicPr>
          <p:nvPr/>
        </p:nvPicPr>
        <p:blipFill>
          <a:blip r:embed="rId3">
            <a:extLst>
              <a:ext uri="{28A0092B-C50C-407E-A947-70E740481C1C}">
                <a14:useLocalDpi xmlns:a14="http://schemas.microsoft.com/office/drawing/2010/main" val="0"/>
              </a:ext>
            </a:extLst>
          </a:blip>
          <a:srcRect/>
          <a:stretch/>
        </p:blipFill>
        <p:spPr>
          <a:xfrm>
            <a:off x="569025" y="8991600"/>
            <a:ext cx="914400" cy="914400"/>
          </a:xfrm>
          <a:prstGeom prst="rect">
            <a:avLst/>
          </a:prstGeom>
        </p:spPr>
      </p:pic>
      <p:sp>
        <p:nvSpPr>
          <p:cNvPr id="18" name="Rectangle 17"/>
          <p:cNvSpPr/>
          <p:nvPr/>
        </p:nvSpPr>
        <p:spPr>
          <a:xfrm>
            <a:off x="0" y="9714721"/>
            <a:ext cx="8229600" cy="184666"/>
          </a:xfrm>
          <a:prstGeom prst="rect">
            <a:avLst/>
          </a:prstGeom>
        </p:spPr>
        <p:txBody>
          <a:bodyPr wrap="square">
            <a:spAutoFit/>
          </a:bodyPr>
          <a:lstStyle/>
          <a:p>
            <a:pPr algn="ctr"/>
            <a:r>
              <a:rPr lang="en-US" sz="600" dirty="0">
                <a:latin typeface="Trebuchet MS" panose="020B0603020202020204" pitchFamily="34" charset="0"/>
              </a:rPr>
              <a:t>Carolina One Real Estate | 195 W Coleman Blvd | Mt Pleasant, SC 29464-3495</a:t>
            </a:r>
          </a:p>
        </p:txBody>
      </p:sp>
      <p:sp>
        <p:nvSpPr>
          <p:cNvPr id="5" name="Rectangle 4"/>
          <p:cNvSpPr/>
          <p:nvPr/>
        </p:nvSpPr>
        <p:spPr>
          <a:xfrm>
            <a:off x="0" y="76201"/>
            <a:ext cx="8077263" cy="400110"/>
          </a:xfrm>
          <a:prstGeom prst="rect">
            <a:avLst/>
          </a:prstGeom>
        </p:spPr>
        <p:txBody>
          <a:bodyPr wrap="square">
            <a:spAutoFit/>
          </a:bodyPr>
          <a:lstStyle/>
          <a:p>
            <a:pPr algn="ctr"/>
            <a:r>
              <a:rPr lang="en-US" sz="2000" b="1" i="1" dirty="0">
                <a:effectLst>
                  <a:outerShdw blurRad="38100" dist="38100" dir="2700000" algn="tl">
                    <a:srgbClr val="000000">
                      <a:alpha val="43137"/>
                    </a:srgbClr>
                  </a:outerShdw>
                </a:effectLst>
                <a:latin typeface="Trajan Pro" panose="02020502050506020301" pitchFamily="18" charset="0"/>
              </a:rPr>
              <a:t>MAJOR PRICE IMPROVEMENT ~ $153,000 PRICE DROP!</a:t>
            </a: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rcRect/>
          <a:stretch/>
        </p:blipFill>
        <p:spPr>
          <a:xfrm>
            <a:off x="6568375" y="8991600"/>
            <a:ext cx="1270000" cy="914400"/>
          </a:xfrm>
          <a:prstGeom prst="rect">
            <a:avLst/>
          </a:prstGeom>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403275" y="7677380"/>
            <a:ext cx="1600200" cy="1066934"/>
          </a:xfrm>
          <a:prstGeom prst="rect">
            <a:avLst/>
          </a:prstGeom>
          <a:ln>
            <a:noFill/>
          </a:ln>
          <a:effectLst>
            <a:outerShdw blurRad="292100" dist="139700" dir="2700000" algn="tl" rotWithShape="0">
              <a:srgbClr val="333333">
                <a:alpha val="65000"/>
              </a:srgbClr>
            </a:outerShdw>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344225" y="7677380"/>
            <a:ext cx="1600200" cy="1066524"/>
          </a:xfrm>
          <a:prstGeom prst="rect">
            <a:avLst/>
          </a:prstGeom>
          <a:ln>
            <a:noFill/>
          </a:ln>
          <a:effectLst>
            <a:outerShdw blurRad="292100" dist="139700" dir="2700000" algn="tl" rotWithShape="0">
              <a:srgbClr val="333333">
                <a:alpha val="65000"/>
              </a:srgbClr>
            </a:outerShdw>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26125" y="7677380"/>
            <a:ext cx="1600200" cy="1066934"/>
          </a:xfrm>
          <a:prstGeom prst="rect">
            <a:avLst/>
          </a:prstGeom>
          <a:ln>
            <a:noFill/>
          </a:ln>
          <a:effectLst>
            <a:outerShdw blurRad="292100" dist="139700" dir="2700000" algn="tl" rotWithShape="0">
              <a:srgbClr val="333333">
                <a:alpha val="65000"/>
              </a:srgbClr>
            </a:outerShdw>
          </a:effectLst>
        </p:spPr>
      </p:pic>
      <p:pic>
        <p:nvPicPr>
          <p:cNvPr id="32" name="Picture 31"/>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285175" y="7677380"/>
            <a:ext cx="1600200" cy="106693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Banded</Template>
  <TotalTime>178</TotalTime>
  <Words>181</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Corbel</vt:lpstr>
      <vt:lpstr>Trajan Pro</vt:lpstr>
      <vt:lpstr>Trebuchet MS</vt:lpstr>
      <vt:lpstr>Wingdings</vt:lpstr>
      <vt:lpstr>Banded</vt:lpstr>
      <vt:lpstr>252 Cooper River Drive Tides Condominiums · Mount Pleasant, SC 29464 MLS# 19028694 · $947,000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2020-03-19T16:51:56Z</dcterms:modified>
</cp:coreProperties>
</file>