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0" autoAdjust="0"/>
  </p:normalViewPr>
  <p:slideViewPr>
    <p:cSldViewPr>
      <p:cViewPr>
        <p:scale>
          <a:sx n="75" d="100"/>
          <a:sy n="75" d="100"/>
        </p:scale>
        <p:origin x="84" y="138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72547" cy="497840"/>
          </a:xfrm>
          <a:noFill/>
          <a:effectLst/>
        </p:spPr>
        <p:txBody>
          <a:bodyPr anchor="ctr">
            <a:noAutofit/>
          </a:bodyPr>
          <a:lstStyle/>
          <a:p>
            <a:pPr algn="l"/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Reduced on Lake Marion!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9098563"/>
            <a:ext cx="3456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Lake Homes Realty, LLC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Elloree, SC 29047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www.SCLakeLife.com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8993" y="8916903"/>
            <a:ext cx="8501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315551" y="9067785"/>
            <a:ext cx="3456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Kristie Anderson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(803) 387-9459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kristie@sclakelife.com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807803"/>
            <a:ext cx="777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252 Lake Marion Ln </a:t>
            </a:r>
          </a:p>
          <a:p>
            <a:pPr algn="ctr"/>
            <a:r>
              <a:rPr lang="fr-FR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Vance, SC 29163 ~ MLS# 17024598 ~ $595,000</a:t>
            </a:r>
            <a:endParaRPr lang="en-US" sz="1600" b="1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B7CDCC-7617-4BC3-B517-C21E2B0A8357}"/>
              </a:ext>
            </a:extLst>
          </p:cNvPr>
          <p:cNvGrpSpPr/>
          <p:nvPr/>
        </p:nvGrpSpPr>
        <p:grpSpPr>
          <a:xfrm>
            <a:off x="157308" y="7873498"/>
            <a:ext cx="7457785" cy="804672"/>
            <a:chOff x="157308" y="7865886"/>
            <a:chExt cx="7457785" cy="8046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" t="13043" r="6521"/>
            <a:stretch/>
          </p:blipFill>
          <p:spPr>
            <a:xfrm>
              <a:off x="6542197" y="7865886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08" y="7865886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570" y="7865886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315" y="7865886"/>
              <a:ext cx="537144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2391BEA-256E-4F1E-8A25-607E7662D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584" y="7865886"/>
              <a:ext cx="603504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B02B8E-8AB2-4FDF-99E4-61B7A5B3A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577" y="7865886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307" y="6554465"/>
            <a:ext cx="7457785" cy="1294135"/>
          </a:xfrm>
        </p:spPr>
        <p:txBody>
          <a:bodyPr numCol="2" anchor="ctr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Reduced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Easy to show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5000+/- </a:t>
            </a: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sqft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on LAKE MARION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Optional Mother in Law / apartment / rental income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Wine Cellar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61F346-1C8C-4062-BC87-390BDAACD6B0}"/>
              </a:ext>
            </a:extLst>
          </p:cNvPr>
          <p:cNvGrpSpPr/>
          <p:nvPr/>
        </p:nvGrpSpPr>
        <p:grpSpPr>
          <a:xfrm>
            <a:off x="157308" y="609600"/>
            <a:ext cx="7457784" cy="2673833"/>
            <a:chOff x="157308" y="999930"/>
            <a:chExt cx="7457784" cy="26738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F7D51E-87B4-42D8-A7C8-1EFAB772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08" y="999930"/>
              <a:ext cx="3563944" cy="2672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64990E-F2E2-44A8-8F92-300E3C22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147" y="1000805"/>
              <a:ext cx="3563945" cy="2672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C92045-3F9A-4A1E-AE47-1AC9E91CAF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08" y="1219201"/>
            <a:ext cx="3137783" cy="27678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17EA68-B27F-4927-87DF-1BC481DF0C60}"/>
              </a:ext>
            </a:extLst>
          </p:cNvPr>
          <p:cNvGrpSpPr/>
          <p:nvPr/>
        </p:nvGrpSpPr>
        <p:grpSpPr>
          <a:xfrm>
            <a:off x="157308" y="5733759"/>
            <a:ext cx="7457785" cy="804674"/>
            <a:chOff x="157308" y="5562600"/>
            <a:chExt cx="7457785" cy="8046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B9A6290-F6DD-4447-B6A0-EB3F47A0C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5554" y="5562602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4ED707-CFFB-4C9D-A603-83A8779A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350" y="5562602"/>
              <a:ext cx="1068444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12A3AE-1D76-4B50-9EE3-30B22B01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565" y="5562602"/>
              <a:ext cx="1430528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943FD8-F7AA-42E6-8A19-B96C96626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910" y="5562602"/>
              <a:ext cx="1430528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4A2679-32B7-4C34-81DF-F306DC95A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4"/>
            <a:stretch/>
          </p:blipFill>
          <p:spPr>
            <a:xfrm>
              <a:off x="157308" y="5562600"/>
              <a:ext cx="1426464" cy="804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13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66</Words>
  <Application>Microsoft Office PowerPoint</Application>
  <PresentationFormat>Custom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Century Gothic</vt:lpstr>
      <vt:lpstr>Office Theme</vt:lpstr>
      <vt:lpstr>Reduced on Lake Marion!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Johns Island Location! Hardwood Floors Galore!</dc:title>
  <dc:creator>CVH360</dc:creator>
  <cp:lastModifiedBy>A. Thomas Price</cp:lastModifiedBy>
  <cp:revision>69</cp:revision>
  <dcterms:created xsi:type="dcterms:W3CDTF">2006-08-16T00:00:00Z</dcterms:created>
  <dcterms:modified xsi:type="dcterms:W3CDTF">2019-02-01T14:58:49Z</dcterms:modified>
</cp:coreProperties>
</file>