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47" d="100"/>
          <a:sy n="47" d="100"/>
        </p:scale>
        <p:origin x="2244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13043" r="6521"/>
          <a:stretch/>
        </p:blipFill>
        <p:spPr>
          <a:xfrm>
            <a:off x="6542197" y="7865886"/>
            <a:ext cx="1072896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547" cy="497840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Make Lake Marion Yours!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9098563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8993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315551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26803"/>
            <a:ext cx="777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252 Lake Marion Ln </a:t>
            </a:r>
          </a:p>
          <a:p>
            <a:pPr algn="ctr"/>
            <a:r>
              <a:rPr lang="fr-FR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Vance, SC 29163 ~ MLS# 17024598 ~ $597,000</a:t>
            </a:r>
            <a:endParaRPr lang="en-US" sz="1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B9A6290-F6DD-4447-B6A0-EB3F47A0CC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54" y="5684259"/>
            <a:ext cx="1072896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4ED707-CFFB-4C9D-A603-83A8779A99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50" y="5684259"/>
            <a:ext cx="1068444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12A3AE-1D76-4B50-9EE3-30B22B01F8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65" y="5684259"/>
            <a:ext cx="1430528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943FD8-F7AA-42E6-8A19-B96C966263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10" y="5684259"/>
            <a:ext cx="1430528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8" y="7865886"/>
            <a:ext cx="1072896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70" y="7865886"/>
            <a:ext cx="1072896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15" y="7865886"/>
            <a:ext cx="537144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391BEA-256E-4F1E-8A25-607E7662D7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84" y="7865886"/>
            <a:ext cx="603504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B02B8E-8AB2-4FDF-99E4-61B7A5B3A6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77" y="7865886"/>
            <a:ext cx="1072896" cy="80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530342"/>
            <a:ext cx="7773854" cy="1294135"/>
          </a:xfrm>
        </p:spPr>
        <p:txBody>
          <a:bodyPr anchor="ctr">
            <a:noAutofit/>
          </a:bodyPr>
          <a:lstStyle/>
          <a:p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Lake Marion panoramic views from 2 story glass windows in the main living area. </a:t>
            </a:r>
            <a:b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 offers 6 bedrooms/3.5 bath. Can be closed off into a MIL suite with separate entry offering a 2 bedroom apartment. Enclosed basement for your workshop and dry storage. Enjoy a day on the lake with a bottle of wine from your own wine cellar. Has dock, ramp and boat lift in place. Words do not describe -Must SEE!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61F346-1C8C-4062-BC87-390BDAACD6B0}"/>
              </a:ext>
            </a:extLst>
          </p:cNvPr>
          <p:cNvGrpSpPr/>
          <p:nvPr/>
        </p:nvGrpSpPr>
        <p:grpSpPr>
          <a:xfrm>
            <a:off x="157308" y="685800"/>
            <a:ext cx="7457784" cy="3302968"/>
            <a:chOff x="157308" y="685800"/>
            <a:chExt cx="7457784" cy="3302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F7D51E-87B4-42D8-A7C8-1EFAB772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08" y="685800"/>
              <a:ext cx="3563944" cy="33012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F64990E-F2E2-44A8-8F92-300E3C22FA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8" b="7708"/>
            <a:stretch/>
          </p:blipFill>
          <p:spPr>
            <a:xfrm>
              <a:off x="4051147" y="685800"/>
              <a:ext cx="3563945" cy="33029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AC92045-3F9A-4A1E-AE47-1AC9E91CAF0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08" y="1219201"/>
            <a:ext cx="3137783" cy="2767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A2679-32B7-4C34-81DF-F306DC95AB9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4"/>
          <a:stretch/>
        </p:blipFill>
        <p:spPr>
          <a:xfrm>
            <a:off x="157308" y="5684257"/>
            <a:ext cx="1426464" cy="8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60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Make Lake Marion Yours!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66</cp:revision>
  <dcterms:created xsi:type="dcterms:W3CDTF">2006-08-16T00:00:00Z</dcterms:created>
  <dcterms:modified xsi:type="dcterms:W3CDTF">2018-08-15T11:43:50Z</dcterms:modified>
</cp:coreProperties>
</file>