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15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988516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Backyard Paradise in Summerville!</a:t>
            </a:r>
          </a:p>
        </p:txBody>
      </p:sp>
      <p:sp>
        <p:nvSpPr>
          <p:cNvPr id="4" name="Rectangle 3"/>
          <p:cNvSpPr/>
          <p:nvPr/>
        </p:nvSpPr>
        <p:spPr>
          <a:xfrm>
            <a:off x="-26988" y="5002409"/>
            <a:ext cx="7773987" cy="28931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home to this like new home ready for you to move in and make your own! A pool lover's paradise awaits you in the backyard. Privacy abound, step foot in 32.5'X16' SALT WATER pool which goes from 3-6 feet deep. Tons of privacy as this home backs to woods. Also in the backyard you'll find a 14X16 Storage shed and a patio. Stepping back in to the home you'll see a great screened in porch overlooking the pool. In the eat in kitchen you'll find tile flooring and stainless steel appliances. 9 Foot ceilings, hardwood floors, separate living and dining rooms as well as a large family room overlooking the pool completes the first floor. Upstairs you'll find a nice size master bedroom with large walk in closet, master bath with dual vanities as well as a garden tub and separate shower. There are three additional good size bedrooms upstairs as well as a full bath and laundry. Finishing off the second floor is a loft area, perfect for use as an office space or media area. This home is a must see! Great location, just minutes from I26 and a gorgeous pool to come home to every day! Perfect for entertaining!! Come take a look at this house today!!</a:t>
            </a: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4287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3897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9805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4287" y="1154321"/>
            <a:ext cx="3871912" cy="2572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97989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2081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6173" y="7998075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83026" y="1148051"/>
            <a:ext cx="3890962" cy="258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252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Westbrooke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Felder Creek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29483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14028091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225,000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Baths | 2,347 sf</a:t>
            </a:r>
            <a:endParaRPr kumimoji="0" lang="en-US" altLang="en-US" sz="14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4287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9805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3897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97989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2081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6173" y="3966148"/>
            <a:ext cx="1271016" cy="850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13</cp:revision>
  <dcterms:created xsi:type="dcterms:W3CDTF">2006-08-16T00:00:00Z</dcterms:created>
  <dcterms:modified xsi:type="dcterms:W3CDTF">2014-11-12T16:19:47Z</dcterms:modified>
</cp:coreProperties>
</file>