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00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9/28/2016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9/28/2016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9/28/2016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9/28/2016</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2200" spc="300" dirty="0">
                <a:ln w="6350">
                  <a:noFill/>
                  <a:prstDash val="solid"/>
                </a:ln>
                <a:solidFill>
                  <a:srgbClr val="FFFF00"/>
                </a:solidFill>
                <a:effectLst>
                  <a:outerShdw blurRad="38100" dist="38100" dir="2700000" algn="tl">
                    <a:srgbClr val="000000">
                      <a:alpha val="43137"/>
                    </a:srgbClr>
                  </a:outerShdw>
                </a:effectLst>
              </a:rPr>
              <a:t>Come And See The Best Value On Johns Island!!!</a:t>
            </a:r>
            <a:endParaRPr lang="en-US" sz="2200" i="1" spc="300" dirty="0">
              <a:ln w="6350">
                <a:noFill/>
                <a:prstDash val="solid"/>
              </a:ln>
              <a:solidFill>
                <a:srgbClr val="FFFF00"/>
              </a:solidFill>
              <a:effectLst>
                <a:outerShdw blurRad="38100" dist="38100" dir="2700000" algn="tl">
                  <a:srgbClr val="000000">
                    <a:alpha val="43137"/>
                  </a:srgbClr>
                </a:outerShdw>
              </a:effectLst>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tx2">
                    <a:lumMod val="75000"/>
                  </a:schemeClr>
                </a:solidFill>
              </a:rPr>
              <a:t>RE/MAX Pro Realty, 9209 University Blvd, Charleston, SC 29406</a:t>
            </a: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896" y="331471"/>
            <a:ext cx="7388352" cy="4925569"/>
          </a:xfrm>
          <a:prstGeom prst="roundRect">
            <a:avLst>
              <a:gd name="adj" fmla="val 1197"/>
            </a:avLst>
          </a:prstGeom>
          <a:ln>
            <a:noFill/>
          </a:ln>
          <a:effectLst/>
        </p:spPr>
      </p:pic>
      <p:sp>
        <p:nvSpPr>
          <p:cNvPr id="9" name="Title 1"/>
          <p:cNvSpPr txBox="1">
            <a:spLocks/>
          </p:cNvSpPr>
          <p:nvPr/>
        </p:nvSpPr>
        <p:spPr>
          <a:xfrm>
            <a:off x="170226" y="270346"/>
            <a:ext cx="7388352" cy="254905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sz="2800" dirty="0">
                <a:ln w="18415" cmpd="sng">
                  <a:solidFill>
                    <a:srgbClr val="FFFFFF"/>
                  </a:solidFill>
                  <a:prstDash val="solid"/>
                </a:ln>
                <a:effectLst>
                  <a:outerShdw blurRad="63500" dir="3600000" algn="tl" rotWithShape="0">
                    <a:srgbClr val="000000">
                      <a:alpha val="70000"/>
                    </a:srgbClr>
                  </a:outerShdw>
                </a:effectLst>
              </a:rPr>
              <a:t>2530 Royal Oak Drive</a:t>
            </a:r>
          </a:p>
          <a:p>
            <a:pPr algn="l"/>
            <a:r>
              <a:rPr lang="en-US" sz="2000" dirty="0">
                <a:ln w="18415" cmpd="sng">
                  <a:solidFill>
                    <a:srgbClr val="FFFFFF"/>
                  </a:solidFill>
                  <a:prstDash val="solid"/>
                </a:ln>
                <a:effectLst>
                  <a:outerShdw blurRad="63500" dir="3600000" algn="tl" rotWithShape="0">
                    <a:srgbClr val="000000">
                      <a:alpha val="70000"/>
                    </a:srgbClr>
                  </a:outerShdw>
                </a:effectLst>
              </a:rPr>
              <a:t>Royal Oaks ~ Johns Island</a:t>
            </a:r>
          </a:p>
          <a:p>
            <a:pPr algn="l"/>
            <a:r>
              <a:rPr lang="en-US" sz="2000" dirty="0">
                <a:ln w="18415" cmpd="sng">
                  <a:solidFill>
                    <a:srgbClr val="FFFFFF"/>
                  </a:solidFill>
                  <a:prstDash val="solid"/>
                </a:ln>
                <a:effectLst>
                  <a:outerShdw blurRad="63500" dir="3600000" algn="tl" rotWithShape="0">
                    <a:srgbClr val="000000">
                      <a:alpha val="70000"/>
                    </a:srgbClr>
                  </a:outerShdw>
                </a:effectLst>
              </a:rPr>
              <a:t>MLS# 16015479</a:t>
            </a:r>
          </a:p>
          <a:p>
            <a:pPr algn="l"/>
            <a:r>
              <a:rPr lang="en-US" sz="2000" dirty="0">
                <a:ln w="18415" cmpd="sng">
                  <a:solidFill>
                    <a:srgbClr val="FF0000"/>
                  </a:solidFill>
                  <a:prstDash val="solid"/>
                </a:ln>
                <a:solidFill>
                  <a:srgbClr val="FF0000"/>
                </a:solidFill>
                <a:effectLst>
                  <a:outerShdw blurRad="63500" dir="3600000" algn="tl" rotWithShape="0">
                    <a:srgbClr val="000000">
                      <a:alpha val="70000"/>
                    </a:srgbClr>
                  </a:outerShdw>
                </a:effectLst>
              </a:rPr>
              <a:t>Reduced to $565,000</a:t>
            </a:r>
          </a:p>
          <a:p>
            <a:pPr algn="l"/>
            <a:r>
              <a:rPr lang="en-US" sz="2000" b="1" i="1" dirty="0">
                <a:ln w="18415" cmpd="sng">
                  <a:noFill/>
                  <a:prstDash val="solid"/>
                </a:ln>
                <a:solidFill>
                  <a:schemeClr val="tx1"/>
                </a:solidFill>
                <a:effectLst>
                  <a:outerShdw blurRad="63500" dir="3600000" algn="tl" rotWithShape="0">
                    <a:srgbClr val="000000">
                      <a:alpha val="70000"/>
                    </a:srgbClr>
                  </a:outerShdw>
                </a:effectLst>
              </a:rPr>
              <a:t>Priced Well Below Appraisal!</a:t>
            </a:r>
          </a:p>
        </p:txBody>
      </p:sp>
      <p:pic>
        <p:nvPicPr>
          <p:cNvPr id="14" name="Pictur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77188" y="8168808"/>
            <a:ext cx="1408178" cy="960120"/>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77188" y="5959284"/>
            <a:ext cx="1408178" cy="960120"/>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77188" y="3749760"/>
            <a:ext cx="1408178" cy="960120"/>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77188" y="4854522"/>
            <a:ext cx="1408178" cy="960120"/>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217004" y="5943600"/>
            <a:ext cx="5776524" cy="2247900"/>
          </a:xfrm>
        </p:spPr>
        <p:txBody>
          <a:bodyPr>
            <a:noAutofit/>
          </a:bodyPr>
          <a:lstStyle/>
          <a:p>
            <a:r>
              <a:rPr lang="en-US" sz="950" dirty="0">
                <a:solidFill>
                  <a:schemeClr val="tx1"/>
                </a:solidFill>
              </a:rPr>
              <a:t>A Distinctive fully detached 2 story elevated brick home situated in the quiet and exclusive Royal Oaks subdivision, surrounded by a private 2.45 acres of high ground on a tidal creek lot. This Exclusive home has 4 spacious bedrooms including the spacious first floor master bedroom suite that offers a large master bathroom with a relaxing tub, a separate walk-in shower and beautiful views of the marsh and tidal creek. There are several large rooms with authentic wood flooring on the main floor including an elegant formal dining room with classic chair railing and crafted crown molding, the family sized eat-in kitchen with crafted oak wood cabinets, built-in desk and appliances. The Valuable Great room is appointed with built-in book cases and a classic fireplace. There is a stylish sunroom with ceramic flooring and million dollar views of the marsh and tidal creek located just off the country kitchen. Enjoy the screened-in porch for outside relaxing or stroll down to the awesome in-ground pool that is surrounded by pool decking and a covered patio area. This Magnificent home offers a large garage capable of housing 5 cars. The home is priced for a quick sale. A pre-listing home inspection and a pre-listing appraisal is available upon request. Opportunity Knocks! Age, </a:t>
            </a:r>
            <a:r>
              <a:rPr lang="en-US" sz="950" dirty="0" err="1">
                <a:solidFill>
                  <a:schemeClr val="tx1"/>
                </a:solidFill>
              </a:rPr>
              <a:t>sqft</a:t>
            </a:r>
            <a:r>
              <a:rPr lang="en-US" sz="950" dirty="0">
                <a:solidFill>
                  <a:schemeClr val="tx1"/>
                </a:solidFill>
              </a:rPr>
              <a:t>, acreage, HOA fees, schools and taxes are approx. Buyers to verify.</a:t>
            </a:r>
          </a:p>
        </p:txBody>
      </p:sp>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77188" y="7064046"/>
            <a:ext cx="1408178" cy="960120"/>
          </a:xfrm>
          <a:prstGeom prst="round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77188" y="2644998"/>
            <a:ext cx="1408178" cy="960120"/>
          </a:xfrm>
          <a:prstGeom prst="round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077188" y="1540236"/>
            <a:ext cx="1408178" cy="960120"/>
          </a:xfrm>
          <a:prstGeom prst="round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77188" y="435474"/>
            <a:ext cx="1408178" cy="960120"/>
          </a:xfrm>
          <a:prstGeom prst="round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17004" y="8531928"/>
            <a:ext cx="1143000" cy="1439740"/>
          </a:xfrm>
          <a:prstGeom prst="round2DiagRect">
            <a:avLst>
              <a:gd name="adj1" fmla="val 0"/>
              <a:gd name="adj2" fmla="val 14167"/>
            </a:avLst>
          </a:prstGeom>
          <a:noFill/>
          <a:ln>
            <a:solidFill>
              <a:schemeClr val="bg1"/>
            </a:solidFill>
          </a:ln>
        </p:spPr>
      </p:pic>
      <p:sp>
        <p:nvSpPr>
          <p:cNvPr id="23" name="Rectangle 22"/>
          <p:cNvSpPr/>
          <p:nvPr/>
        </p:nvSpPr>
        <p:spPr>
          <a:xfrm>
            <a:off x="1333500" y="8676382"/>
            <a:ext cx="3390900" cy="1077218"/>
          </a:xfrm>
          <a:prstGeom prst="rect">
            <a:avLst/>
          </a:prstGeom>
        </p:spPr>
        <p:txBody>
          <a:bodyPr wrap="square">
            <a:spAutoFit/>
          </a:bodyPr>
          <a:lstStyle/>
          <a:p>
            <a:r>
              <a:rPr lang="en-US" sz="1800" b="1" dirty="0">
                <a:solidFill>
                  <a:schemeClr val="tx2">
                    <a:lumMod val="75000"/>
                  </a:schemeClr>
                </a:solidFill>
              </a:rPr>
              <a:t>Mason Thurber</a:t>
            </a:r>
          </a:p>
          <a:p>
            <a:endParaRPr lang="en-US" sz="1800" i="1" dirty="0">
              <a:solidFill>
                <a:schemeClr val="tx2">
                  <a:lumMod val="75000"/>
                </a:schemeClr>
              </a:solidFill>
            </a:endParaRPr>
          </a:p>
          <a:p>
            <a:r>
              <a:rPr lang="en-US" sz="1400" dirty="0">
                <a:solidFill>
                  <a:schemeClr val="tx2">
                    <a:lumMod val="75000"/>
                  </a:schemeClr>
                </a:solidFill>
              </a:rPr>
              <a:t>(843) 709-5109</a:t>
            </a:r>
          </a:p>
          <a:p>
            <a:r>
              <a:rPr lang="en-US" sz="1400" dirty="0">
                <a:solidFill>
                  <a:schemeClr val="tx2">
                    <a:lumMod val="75000"/>
                  </a:schemeClr>
                </a:solidFill>
              </a:rPr>
              <a:t>mason@theeverettgroup.net</a:t>
            </a:r>
          </a:p>
        </p:txBody>
      </p:sp>
      <p:sp>
        <p:nvSpPr>
          <p:cNvPr id="4" name="Rectangle 3"/>
          <p:cNvSpPr/>
          <p:nvPr/>
        </p:nvSpPr>
        <p:spPr>
          <a:xfrm>
            <a:off x="215708" y="5257800"/>
            <a:ext cx="5880292" cy="738664"/>
          </a:xfrm>
          <a:prstGeom prst="rect">
            <a:avLst/>
          </a:prstGeom>
        </p:spPr>
        <p:txBody>
          <a:bodyPr wrap="square">
            <a:spAutoFit/>
          </a:bodyPr>
          <a:lstStyle/>
          <a:p>
            <a:pPr algn="ctr"/>
            <a:r>
              <a:rPr lang="en-US" sz="1400" b="1" i="1" dirty="0">
                <a:solidFill>
                  <a:srgbClr val="FFFF00"/>
                </a:solidFill>
                <a:effectLst>
                  <a:outerShdw blurRad="38100" dist="38100" dir="2700000" algn="tl">
                    <a:srgbClr val="000000">
                      <a:alpha val="43137"/>
                    </a:srgbClr>
                  </a:outerShdw>
                </a:effectLst>
              </a:rPr>
              <a:t>Private Estate Size Tidal Creek lot - 2.5 acres of high land and 1.5 acres of marsh. Enjoy waterfront living and an in-ground pool for no additional cost.</a:t>
            </a:r>
          </a:p>
          <a:p>
            <a:pPr algn="ctr"/>
            <a:r>
              <a:rPr lang="en-US" sz="1400" b="1" i="1" dirty="0">
                <a:solidFill>
                  <a:srgbClr val="FFFF00"/>
                </a:solidFill>
                <a:effectLst>
                  <a:outerShdw blurRad="38100" dist="38100" dir="2700000" algn="tl">
                    <a:srgbClr val="000000">
                      <a:alpha val="43137"/>
                    </a:srgbClr>
                  </a:outerShdw>
                </a:effectLst>
              </a:rPr>
              <a:t>What else could you ask for?</a:t>
            </a: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147</TotalTime>
  <Words>329</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Come And See The Best Value On Johns Island!!!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37</cp:revision>
  <dcterms:created xsi:type="dcterms:W3CDTF">2006-08-16T00:00:00Z</dcterms:created>
  <dcterms:modified xsi:type="dcterms:W3CDTF">2016-09-28T20:39:18Z</dcterms:modified>
</cp:coreProperties>
</file>