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806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16" y="176695"/>
            <a:ext cx="7109047" cy="47229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267200" y="2957630"/>
            <a:ext cx="357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Loaded with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67" y="3960298"/>
            <a:ext cx="7459466" cy="914401"/>
          </a:xfrm>
        </p:spPr>
        <p:txBody>
          <a:bodyPr anchor="ctr">
            <a:noAutofit/>
          </a:bodyPr>
          <a:lstStyle/>
          <a:p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2534 Etiwan Avenue</a:t>
            </a:r>
            <a:b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Longbranch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| Charleston, SC 29414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16022451 | $270,000</a:t>
            </a:r>
            <a:endParaRPr lang="en-US" sz="1400" dirty="0">
              <a:solidFill>
                <a:schemeClr val="bg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8" y="5699935"/>
            <a:ext cx="7462784" cy="3124098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Majestic Live Oak trees surround the front landscape which can be viewed while relaxing with a glass of iced tea on your front porch. Wonderful open floor plan with downstairs bedroom with full bath for guest or office. Gourmet eat-in kitchen with granite countertops, stainless steel appliances and gorgeous cabinets open to large family room. The huge master bedroom has an over-sized walk-in closet and extremely spacious spa-like master bathroom with dual sinks, soaking tub, and separate shower. Two additional large bedrooms are upstairs that share a bath. Fenced in backyard. Plenty of parking! NO HOA! Features: privacy, gorgeous trees, gourmet kitchen, open floor plan, no carpet downstairs, new carpet up and large master with spa-like bath-call today!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926" y="2087173"/>
            <a:ext cx="1362074" cy="9049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924" y="177333"/>
            <a:ext cx="1362076" cy="91312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783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923" y="3038575"/>
            <a:ext cx="1362075" cy="90490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924" y="1135769"/>
            <a:ext cx="1362075" cy="90490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 bwMode="auto">
          <a:xfrm>
            <a:off x="-3580180" y="8279459"/>
            <a:ext cx="1602164" cy="105509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922" y="3989976"/>
            <a:ext cx="1362077" cy="904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Ribbon 9"/>
          <p:cNvSpPr/>
          <p:nvPr/>
        </p:nvSpPr>
        <p:spPr>
          <a:xfrm>
            <a:off x="1256604" y="5009677"/>
            <a:ext cx="5259193" cy="598891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Beautiful 4 Bedroom, 3 ½ Bath Home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34" y="2085711"/>
            <a:ext cx="1362074" cy="9049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32" y="181444"/>
            <a:ext cx="1362076" cy="904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18" y="3033094"/>
            <a:ext cx="13611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32" y="1129467"/>
            <a:ext cx="1362075" cy="91312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30" y="3989976"/>
            <a:ext cx="1362077" cy="904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2534 Etiwan Avenue Longbranch | Charleston, SC 29414 MLS# 16022451 | $270,000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36</cp:revision>
  <dcterms:created xsi:type="dcterms:W3CDTF">2006-08-16T00:00:00Z</dcterms:created>
  <dcterms:modified xsi:type="dcterms:W3CDTF">2016-09-06T16:46:56Z</dcterms:modified>
</cp:coreProperties>
</file>