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4" autoAdjust="0"/>
    <p:restoredTop sz="94660"/>
  </p:normalViewPr>
  <p:slideViewPr>
    <p:cSldViewPr>
      <p:cViewPr>
        <p:scale>
          <a:sx n="100" d="100"/>
          <a:sy n="100" d="100"/>
        </p:scale>
        <p:origin x="-942" y="33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6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5" Type="http://schemas.openxmlformats.org/officeDocument/2006/relationships/image" Target="../media/image1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-1" y="8915400"/>
            <a:ext cx="7772400" cy="1143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-1" y="762000"/>
            <a:ext cx="7772400" cy="3104077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2442" y="733425"/>
            <a:ext cx="4347531" cy="3260648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4927110"/>
            <a:ext cx="7772400" cy="2692890"/>
          </a:xfrm>
        </p:spPr>
        <p:txBody>
          <a:bodyPr numCol="1" anchor="ctr">
            <a:noAutofit/>
          </a:bodyPr>
          <a:lstStyle/>
          <a:p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This is a wonderful home in a very desirable West Ashley neighborhood. The family room is large with a brick fireplace and hearth, floor length windows, a cathedral ceiling with exposed beams, ceiling fan all in a rich wood finish. Overlooking the family room you will find a cozy FROG / Artist's Loft with a great view of the area down below. This area could also be used as an office or a reading room. A full size laundry room is off of the family room. There is a one car garage and workshop area. Next you will find a nicely decorated eat-in kitchen. Here we have a pantry, ceiling fan, an Italian Ceramic tile floor. The Master Bedroom is a very nice 13' 6'' x 11'4'' room with a walk-in closet, a cathedral ceiling and a ceiling fan. The Master Bath has a step in shower. Both additional bedrooms are decent sized perfect for guests, kids or office space.</a:t>
            </a:r>
            <a:endParaRPr lang="en-US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7772400" cy="762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762000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en-US" sz="36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This is the one…</a:t>
            </a:r>
            <a:endParaRPr lang="en-US" sz="36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886200"/>
            <a:ext cx="1554480" cy="103632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1618" y="3886200"/>
            <a:ext cx="1554480" cy="103632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745" y="3886200"/>
            <a:ext cx="1554480" cy="103632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1" name="Rectangle 10"/>
          <p:cNvSpPr/>
          <p:nvPr/>
        </p:nvSpPr>
        <p:spPr>
          <a:xfrm>
            <a:off x="-1" y="867488"/>
            <a:ext cx="3422443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2534 Liverpool Drive</a:t>
            </a:r>
            <a:endParaRPr lang="en-US" b="1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endParaRPr lang="en-US" sz="1800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Melrose</a:t>
            </a: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Charleston, SC </a:t>
            </a: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29414</a:t>
            </a:r>
          </a:p>
          <a:p>
            <a:pPr algn="ctr"/>
            <a:endParaRPr lang="en-US" sz="1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MLS# 14032053</a:t>
            </a:r>
          </a:p>
          <a:p>
            <a:pPr algn="ctr"/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$</a:t>
            </a:r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207,000</a:t>
            </a:r>
          </a:p>
          <a:p>
            <a:pPr algn="ctr"/>
            <a:endParaRPr lang="en-US" sz="18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1,536 </a:t>
            </a:r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SF</a:t>
            </a:r>
          </a:p>
          <a:p>
            <a:pPr algn="ctr"/>
            <a:r>
              <a:rPr lang="en-US" sz="18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3 Bedrooms :: 2 Baths</a:t>
            </a:r>
            <a:endParaRPr lang="en-US" sz="1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9858345"/>
            <a:ext cx="77724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Charleston Real Estate Partners. LLC | 792 Folly Rd. </a:t>
            </a:r>
            <a:r>
              <a:rPr lang="en-US" sz="70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C1 | Charleston, SC 29412</a:t>
            </a:r>
            <a:endParaRPr lang="en-US" sz="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83598" y="9179124"/>
            <a:ext cx="1985656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Lizzie H Ray </a:t>
            </a:r>
          </a:p>
          <a:p>
            <a:r>
              <a:rPr lang="en-US" sz="100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(</a:t>
            </a:r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843) 452-9298</a:t>
            </a:r>
          </a:p>
          <a:p>
            <a:r>
              <a:rPr lang="en-US" sz="100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lizzieray1122@gmail.com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374"/>
          <a:stretch/>
        </p:blipFill>
        <p:spPr bwMode="auto">
          <a:xfrm>
            <a:off x="87954" y="9112191"/>
            <a:ext cx="795644" cy="749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 15"/>
          <p:cNvGrpSpPr/>
          <p:nvPr/>
        </p:nvGrpSpPr>
        <p:grpSpPr>
          <a:xfrm>
            <a:off x="5596207" y="9078442"/>
            <a:ext cx="2057399" cy="816916"/>
            <a:chOff x="2857501" y="9038581"/>
            <a:chExt cx="2057399" cy="816916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148463" y="9038581"/>
              <a:ext cx="1475474" cy="6516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Rectangle 12"/>
            <p:cNvSpPr/>
            <p:nvPr/>
          </p:nvSpPr>
          <p:spPr>
            <a:xfrm>
              <a:off x="2857501" y="9655442"/>
              <a:ext cx="2057399" cy="2000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 smtClean="0">
                  <a:solidFill>
                    <a:schemeClr val="accent5">
                      <a:lumMod val="50000"/>
                    </a:schemeClr>
                  </a:solidFill>
                  <a:latin typeface="Microsoft Sans Serif" panose="020B0604020202020204" pitchFamily="34" charset="0"/>
                  <a:cs typeface="Microsoft Sans Serif" panose="020B0604020202020204" pitchFamily="34" charset="0"/>
                </a:rPr>
                <a:t>www.charlestonrealestategroup.com</a:t>
              </a:r>
              <a:endParaRPr lang="en-US" sz="7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endParaRPr>
            </a:p>
          </p:txBody>
        </p:sp>
      </p:grpSp>
      <p:sp>
        <p:nvSpPr>
          <p:cNvPr id="19" name="Rectangle 18"/>
          <p:cNvSpPr/>
          <p:nvPr/>
        </p:nvSpPr>
        <p:spPr>
          <a:xfrm>
            <a:off x="7924800" y="9190419"/>
            <a:ext cx="196215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Eric Draper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r"/>
            <a:r>
              <a:rPr lang="en-US" sz="1000" dirty="0" smtClean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(843) 442-7118</a:t>
            </a:r>
            <a:endParaRPr lang="en-US" sz="1000" dirty="0">
              <a:solidFill>
                <a:schemeClr val="accent5">
                  <a:lumMod val="50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algn="r"/>
            <a:r>
              <a:rPr lang="en-US" sz="1000" dirty="0">
                <a:solidFill>
                  <a:schemeClr val="accent5">
                    <a:lumMod val="50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eric.draper@gmail.com</a:t>
            </a:r>
            <a:endParaRPr lang="en-US" sz="1000" dirty="0" smtClean="0">
              <a:solidFill>
                <a:schemeClr val="accent5">
                  <a:lumMod val="50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62" b="27368"/>
          <a:stretch/>
        </p:blipFill>
        <p:spPr bwMode="auto">
          <a:xfrm>
            <a:off x="9886950" y="9125118"/>
            <a:ext cx="795644" cy="746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-4191000" y="4927109"/>
            <a:ext cx="3886200" cy="38318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900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HIGHLIGHTED FEATURES</a:t>
            </a:r>
            <a:r>
              <a:rPr lang="en-US" sz="9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: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CUSTOM cabinets with NO SLAM drawers (kitchen</a:t>
            </a:r>
            <a:r>
              <a:rPr lang="en-US" sz="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)</a:t>
            </a:r>
            <a:br>
              <a:rPr lang="en-US" sz="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endParaRPr lang="en-US" sz="900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Can </a:t>
            </a:r>
            <a:r>
              <a:rPr lang="en-US" sz="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lighting</a:t>
            </a:r>
            <a:br>
              <a:rPr lang="en-US" sz="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endParaRPr lang="en-US" sz="900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9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Hardi</a:t>
            </a: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 Plank </a:t>
            </a:r>
            <a:r>
              <a:rPr lang="en-US" sz="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exterior</a:t>
            </a:r>
            <a:br>
              <a:rPr lang="en-US" sz="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endParaRPr lang="en-US" sz="900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TANKLESS water </a:t>
            </a:r>
            <a:r>
              <a:rPr lang="en-US" sz="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heater</a:t>
            </a:r>
            <a:br>
              <a:rPr lang="en-US" sz="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endParaRPr lang="en-US" sz="900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Outside gas hookups for your gas grill (say goodbye to switching out tanks</a:t>
            </a:r>
            <a:r>
              <a:rPr lang="en-US" sz="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)</a:t>
            </a:r>
            <a:br>
              <a:rPr lang="en-US" sz="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endParaRPr lang="en-US" sz="900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HUGE hidden STORAGE </a:t>
            </a:r>
            <a:r>
              <a:rPr lang="en-US" sz="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area</a:t>
            </a:r>
            <a:br>
              <a:rPr lang="en-US" sz="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endParaRPr lang="en-US" sz="900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Powder room</a:t>
            </a:r>
            <a:br>
              <a:rPr lang="en-US" sz="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endParaRPr lang="en-US" sz="900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Large back </a:t>
            </a:r>
            <a:r>
              <a:rPr lang="en-US" sz="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yard</a:t>
            </a:r>
            <a:br>
              <a:rPr lang="en-US" sz="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endParaRPr lang="en-US" sz="900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Walk to the Neighborhood park in less than 3 </a:t>
            </a:r>
            <a:r>
              <a:rPr lang="en-US" sz="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minutes</a:t>
            </a:r>
            <a:br>
              <a:rPr lang="en-US" sz="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endParaRPr lang="en-US" sz="900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Zoned for Stiles Point Elem. </a:t>
            </a:r>
            <a:endParaRPr lang="en-US" sz="900" dirty="0" smtClean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endParaRPr lang="en-US" sz="900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Easy </a:t>
            </a: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access to the new Harris Teeter grocery store. Drive to downtown with NO STOPLIGHTS</a:t>
            </a:r>
            <a:r>
              <a:rPr lang="en-US" sz="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!!!!</a:t>
            </a:r>
            <a:br>
              <a:rPr lang="en-US" sz="9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</a:br>
            <a:endParaRPr lang="en-US" sz="900" dirty="0">
              <a:solidFill>
                <a:schemeClr val="tx1">
                  <a:lumMod val="95000"/>
                  <a:lumOff val="5000"/>
                </a:schemeClr>
              </a:solidFill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Great Value for NEW Construction in Stiles Point. Be sure to check the comps!</a:t>
            </a: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5493" y="3886200"/>
            <a:ext cx="1554480" cy="103632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3872" y="3886200"/>
            <a:ext cx="1554480" cy="103632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7620000"/>
            <a:ext cx="1554480" cy="103632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1618" y="7620000"/>
            <a:ext cx="1554480" cy="103632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7745" y="7620000"/>
            <a:ext cx="1554480" cy="103632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5493" y="7620000"/>
            <a:ext cx="1554480" cy="103632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3872" y="7620000"/>
            <a:ext cx="1554480" cy="1036320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142602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251</Words>
  <Application>Microsoft Office PowerPoint</Application>
  <PresentationFormat>Custom</PresentationFormat>
  <Paragraphs>34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This is the one…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Gorgeously maintained home in Grand Oaks.</dc:title>
  <dc:creator>CVH360</dc:creator>
  <cp:lastModifiedBy>atp1313@gmail.com</cp:lastModifiedBy>
  <cp:revision>12</cp:revision>
  <dcterms:created xsi:type="dcterms:W3CDTF">2006-08-16T00:00:00Z</dcterms:created>
  <dcterms:modified xsi:type="dcterms:W3CDTF">2015-01-26T22:15:20Z</dcterms:modified>
</cp:coreProperties>
</file>