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" y="3810000"/>
            <a:ext cx="7771972" cy="9906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2536 Charter Oaks </a:t>
            </a:r>
            <a:r>
              <a:rPr lang="en-US" sz="2400" b="1" dirty="0" err="1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Dr</a:t>
            </a:r>
            <a:br>
              <a:rPr lang="en-US" sz="18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it-IT" sz="18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Charleston National · Mount Pleasant, SC 29466</a:t>
            </a:r>
            <a:br>
              <a:rPr lang="it-IT" sz="18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it-IT" sz="18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MLS# 17029200 · $714,900</a:t>
            </a:r>
            <a:endParaRPr lang="en-US" sz="1800" dirty="0">
              <a:solidFill>
                <a:schemeClr val="tx2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" y="4705650"/>
            <a:ext cx="7771972" cy="1911274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Ready in Early April! Elevated New Construction on a WOODED CUL DE SAC LOT in a well established neighborhood. The first floor features a large Gourmet Kitchen, a 20' x 20' Family Room, a separate Large Dinning Room, a Mud Room, an Office and a Quest Suite. The second floor features a large 20' x 18' master bedroom with two walk in closets and a grand bathroom. In addition to the Master the second floor also features two additional bedrooms, a 2nd full bathroom and a spacious laundry room. </a:t>
            </a:r>
            <a:r>
              <a:rPr lang="en-US" sz="140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Outside you will find Double Stacked Side Porches and a large Screened In Back Porch. </a:t>
            </a:r>
            <a:endParaRPr lang="en-US" sz="1400" dirty="0">
              <a:solidFill>
                <a:schemeClr val="tx2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3274" y="457200"/>
            <a:ext cx="4085852" cy="30643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7" y="9274038"/>
            <a:ext cx="77721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Christopher Ryan Smith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(843) 478-8908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ryan@4scapital.com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4038600" y="9350982"/>
            <a:ext cx="37338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4S Realty, LLC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110 </a:t>
            </a:r>
            <a:r>
              <a:rPr lang="en-US" sz="1000" dirty="0" err="1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Sangaree</a:t>
            </a:r>
            <a:r>
              <a:rPr lang="en-US" sz="10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Parkway</a:t>
            </a:r>
          </a:p>
          <a:p>
            <a:pPr algn="r"/>
            <a:r>
              <a:rPr lang="en-US" sz="1000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Summerville, SC 29486</a:t>
            </a:r>
          </a:p>
        </p:txBody>
      </p:sp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2870" y="6629400"/>
            <a:ext cx="3226660" cy="24199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-6264"/>
            <a:ext cx="77724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solidFill>
                  <a:schemeClr val="tx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New Construction in Mt Pleasant!</a:t>
            </a:r>
            <a:endParaRPr lang="en-US" sz="2200" i="1" dirty="0">
              <a:solidFill>
                <a:schemeClr val="tx2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279055"/>
            <a:ext cx="535389" cy="697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148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2536 Charter Oaks Dr Charleston National · Mount Pleasant, SC 29466 MLS# 17029200 · $714,900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33</cp:revision>
  <dcterms:created xsi:type="dcterms:W3CDTF">2006-08-16T00:00:00Z</dcterms:created>
  <dcterms:modified xsi:type="dcterms:W3CDTF">2018-02-06T17:13:17Z</dcterms:modified>
</cp:coreProperties>
</file>