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3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5/5/2021</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317216"/>
            <a:ext cx="8229599" cy="1815882"/>
          </a:xfrm>
          <a:prstGeom prst="rect">
            <a:avLst/>
          </a:prstGeom>
        </p:spPr>
        <p:txBody>
          <a:bodyPr wrap="square">
            <a:spAutoFit/>
          </a:bodyPr>
          <a:lstStyle/>
          <a:p>
            <a:pPr algn="ctr"/>
            <a:r>
              <a:rPr lang="en-US" sz="1400" dirty="0">
                <a:latin typeface="Segoe UI" panose="020B0502040204020203" pitchFamily="34" charset="0"/>
                <a:cs typeface="Segoe UI" panose="020B0502040204020203" pitchFamily="34" charset="0"/>
              </a:rPr>
              <a:t>Property directly adjacent to the </a:t>
            </a:r>
            <a:r>
              <a:rPr lang="en-US" sz="1400" dirty="0" err="1">
                <a:latin typeface="Segoe UI" panose="020B0502040204020203" pitchFamily="34" charset="0"/>
                <a:cs typeface="Segoe UI" panose="020B0502040204020203" pitchFamily="34" charset="0"/>
              </a:rPr>
              <a:t>Nexton</a:t>
            </a:r>
            <a:r>
              <a:rPr lang="en-US" sz="1400" dirty="0">
                <a:latin typeface="Segoe UI" panose="020B0502040204020203" pitchFamily="34" charset="0"/>
                <a:cs typeface="Segoe UI" panose="020B0502040204020203" pitchFamily="34" charset="0"/>
              </a:rPr>
              <a:t> Development. Property sits on Turtle Pond Road just off of Brighton Park Boulevard and runs parallel to US-17A/N. Main Street in Summerville, SC. Newly constructed </a:t>
            </a:r>
            <a:r>
              <a:rPr lang="en-US" sz="1400" dirty="0" err="1">
                <a:latin typeface="Segoe UI" panose="020B0502040204020203" pitchFamily="34" charset="0"/>
                <a:cs typeface="Segoe UI" panose="020B0502040204020203" pitchFamily="34" charset="0"/>
              </a:rPr>
              <a:t>Nexton</a:t>
            </a:r>
            <a:r>
              <a:rPr lang="en-US" sz="1400" dirty="0">
                <a:latin typeface="Segoe UI" panose="020B0502040204020203" pitchFamily="34" charset="0"/>
                <a:cs typeface="Segoe UI" panose="020B0502040204020203" pitchFamily="34" charset="0"/>
              </a:rPr>
              <a:t> Square development only a stone's throw away from this property. This site is very accessible and visible from the entrance into </a:t>
            </a:r>
            <a:r>
              <a:rPr lang="en-US" sz="1400" dirty="0" err="1">
                <a:latin typeface="Segoe UI" panose="020B0502040204020203" pitchFamily="34" charset="0"/>
                <a:cs typeface="Segoe UI" panose="020B0502040204020203" pitchFamily="34" charset="0"/>
              </a:rPr>
              <a:t>Nexton</a:t>
            </a:r>
            <a:r>
              <a:rPr lang="en-US" sz="1400" dirty="0">
                <a:latin typeface="Segoe UI" panose="020B0502040204020203" pitchFamily="34" charset="0"/>
                <a:cs typeface="Segoe UI" panose="020B0502040204020203" pitchFamily="34" charset="0"/>
              </a:rPr>
              <a:t> &amp; US-17A, but is not in the </a:t>
            </a:r>
            <a:r>
              <a:rPr lang="en-US" sz="1400" dirty="0" err="1">
                <a:latin typeface="Segoe UI" panose="020B0502040204020203" pitchFamily="34" charset="0"/>
                <a:cs typeface="Segoe UI" panose="020B0502040204020203" pitchFamily="34" charset="0"/>
              </a:rPr>
              <a:t>Nexton</a:t>
            </a:r>
            <a:r>
              <a:rPr lang="en-US" sz="1400" dirty="0">
                <a:latin typeface="Segoe UI" panose="020B0502040204020203" pitchFamily="34" charset="0"/>
                <a:cs typeface="Segoe UI" panose="020B0502040204020203" pitchFamily="34" charset="0"/>
              </a:rPr>
              <a:t> development's regime. Get the benefits without the cost of </a:t>
            </a:r>
            <a:r>
              <a:rPr lang="en-US" sz="1400" dirty="0" err="1">
                <a:latin typeface="Segoe UI" panose="020B0502040204020203" pitchFamily="34" charset="0"/>
                <a:cs typeface="Segoe UI" panose="020B0502040204020203" pitchFamily="34" charset="0"/>
              </a:rPr>
              <a:t>Nexton</a:t>
            </a:r>
            <a:r>
              <a:rPr lang="en-US" sz="1400" dirty="0">
                <a:latin typeface="Segoe UI" panose="020B0502040204020203" pitchFamily="34" charset="0"/>
                <a:cs typeface="Segoe UI" panose="020B0502040204020203" pitchFamily="34" charset="0"/>
              </a:rPr>
              <a:t>. Approximately 381 LF fronting Turtle Pond Road. All wetlands to be dedicated to Berkeley County after final use and project layout determined. General Commercial zoning will go into effect upon wetland subdivision and dedication/transfer to the County.</a:t>
            </a:r>
          </a:p>
        </p:txBody>
      </p:sp>
      <p:sp>
        <p:nvSpPr>
          <p:cNvPr id="5" name="Rectangle 4"/>
          <p:cNvSpPr/>
          <p:nvPr/>
        </p:nvSpPr>
        <p:spPr>
          <a:xfrm>
            <a:off x="0" y="60012"/>
            <a:ext cx="8229600" cy="584775"/>
          </a:xfrm>
          <a:prstGeom prst="rect">
            <a:avLst/>
          </a:prstGeom>
        </p:spPr>
        <p:txBody>
          <a:bodyPr wrap="square">
            <a:spAutoFit/>
          </a:bodyPr>
          <a:lstStyle/>
          <a:p>
            <a:pPr algn="ctr"/>
            <a:r>
              <a:rPr lang="en-US" sz="3200" b="1" dirty="0">
                <a:solidFill>
                  <a:srgbClr val="C00000"/>
                </a:solidFill>
                <a:latin typeface="Segoe Script" panose="030B0504020000000003" pitchFamily="66" charset="0"/>
              </a:rPr>
              <a:t>Land near </a:t>
            </a:r>
            <a:r>
              <a:rPr lang="en-US" sz="3200" b="1" dirty="0" err="1">
                <a:solidFill>
                  <a:srgbClr val="C00000"/>
                </a:solidFill>
                <a:latin typeface="Segoe Script" panose="030B0504020000000003" pitchFamily="66" charset="0"/>
              </a:rPr>
              <a:t>Nexton</a:t>
            </a:r>
            <a:endParaRPr lang="en-US" sz="2600" b="1" dirty="0">
              <a:solidFill>
                <a:srgbClr val="C00000"/>
              </a:solidFill>
              <a:latin typeface="Segoe Script" panose="030B0504020000000003" pitchFamily="66" charset="0"/>
            </a:endParaRPr>
          </a:p>
        </p:txBody>
      </p:sp>
      <p:sp>
        <p:nvSpPr>
          <p:cNvPr id="6" name="Rectangle 5"/>
          <p:cNvSpPr/>
          <p:nvPr/>
        </p:nvSpPr>
        <p:spPr>
          <a:xfrm>
            <a:off x="228600" y="9229328"/>
            <a:ext cx="77724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Charles Salmonsen</a:t>
            </a:r>
          </a:p>
          <a:p>
            <a:pPr algn="ctr"/>
            <a:r>
              <a:rPr lang="en-US" sz="1400" dirty="0">
                <a:latin typeface="Segoe UI" panose="020B0502040204020203" pitchFamily="34" charset="0"/>
                <a:cs typeface="Segoe UI" panose="020B0502040204020203" pitchFamily="34" charset="0"/>
              </a:rPr>
              <a:t>M (843) 224-0300 | O (843) 388-6613 | charles@salmonsen.com</a:t>
            </a:r>
            <a:endParaRPr lang="en-US" sz="1400" dirty="0"/>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latin typeface="Segoe UI" panose="020B0502040204020203" pitchFamily="34" charset="0"/>
                <a:cs typeface="Segoe UI" panose="020B0502040204020203" pitchFamily="34" charset="0"/>
              </a:rPr>
              <a:t>Salmonsen Realty | 864 </a:t>
            </a:r>
            <a:r>
              <a:rPr lang="en-US" sz="1000" dirty="0" err="1">
                <a:latin typeface="Segoe UI" panose="020B0502040204020203" pitchFamily="34" charset="0"/>
                <a:cs typeface="Segoe UI" panose="020B0502040204020203" pitchFamily="34" charset="0"/>
              </a:rPr>
              <a:t>Lowcountry</a:t>
            </a:r>
            <a:r>
              <a:rPr lang="en-US" sz="1000" dirty="0">
                <a:latin typeface="Segoe UI" panose="020B0502040204020203" pitchFamily="34" charset="0"/>
                <a:cs typeface="Segoe UI" panose="020B0502040204020203" pitchFamily="34" charset="0"/>
              </a:rPr>
              <a:t> Blvd Ste B | Mt Pleasant, SC 29464</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741017"/>
            <a:ext cx="7772400" cy="3918585"/>
          </a:xfrm>
          <a:prstGeom prst="rect">
            <a:avLst/>
          </a:prstGeom>
        </p:spPr>
      </p:pic>
      <p:pic>
        <p:nvPicPr>
          <p:cNvPr id="18" name="Picture 17">
            <a:extLst>
              <a:ext uri="{FF2B5EF4-FFF2-40B4-BE49-F238E27FC236}">
                <a16:creationId xmlns:a16="http://schemas.microsoft.com/office/drawing/2014/main" id="{DC1B544D-01E9-4AED-A667-E837E032F0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133" y="5621503"/>
            <a:ext cx="2132644" cy="1599483"/>
          </a:xfrm>
          <a:prstGeom prst="rect">
            <a:avLst/>
          </a:prstGeom>
          <a:ln>
            <a:solidFill>
              <a:schemeClr val="bg1"/>
            </a:solidFill>
          </a:ln>
        </p:spPr>
      </p:pic>
      <p:sp>
        <p:nvSpPr>
          <p:cNvPr id="2" name="Rectangle 1">
            <a:extLst>
              <a:ext uri="{FF2B5EF4-FFF2-40B4-BE49-F238E27FC236}">
                <a16:creationId xmlns:a16="http://schemas.microsoft.com/office/drawing/2014/main" id="{95FB9836-4E82-4889-95B8-37ED093037D9}"/>
              </a:ext>
            </a:extLst>
          </p:cNvPr>
          <p:cNvSpPr/>
          <p:nvPr/>
        </p:nvSpPr>
        <p:spPr>
          <a:xfrm>
            <a:off x="228600" y="4755832"/>
            <a:ext cx="7772400" cy="769441"/>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253 Turtle Pond Rd</a:t>
            </a:r>
          </a:p>
          <a:p>
            <a:pPr algn="ctr"/>
            <a:r>
              <a:rPr lang="en-US" sz="2000" dirty="0">
                <a:latin typeface="Segoe UI" panose="020B0502040204020203" pitchFamily="34" charset="0"/>
                <a:cs typeface="Segoe UI" panose="020B0502040204020203" pitchFamily="34" charset="0"/>
              </a:rPr>
              <a:t>Summerville, SC 29483 | MLS# 30368797 | $645,000</a:t>
            </a:r>
            <a:endParaRPr lang="en-US" sz="2000" dirty="0"/>
          </a:p>
        </p:txBody>
      </p:sp>
      <p:pic>
        <p:nvPicPr>
          <p:cNvPr id="11" name="Picture 10">
            <a:extLst>
              <a:ext uri="{FF2B5EF4-FFF2-40B4-BE49-F238E27FC236}">
                <a16:creationId xmlns:a16="http://schemas.microsoft.com/office/drawing/2014/main" id="{12EDFD52-D9ED-47D0-B994-CAC436502B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41354" y="5621503"/>
            <a:ext cx="946893" cy="1599483"/>
          </a:xfrm>
          <a:prstGeom prst="rect">
            <a:avLst/>
          </a:prstGeom>
          <a:ln>
            <a:solidFill>
              <a:schemeClr val="bg1"/>
            </a:solidFill>
          </a:ln>
        </p:spPr>
      </p:pic>
      <p:pic>
        <p:nvPicPr>
          <p:cNvPr id="13" name="Picture 12">
            <a:extLst>
              <a:ext uri="{FF2B5EF4-FFF2-40B4-BE49-F238E27FC236}">
                <a16:creationId xmlns:a16="http://schemas.microsoft.com/office/drawing/2014/main" id="{255D170E-4354-474D-B23B-44CB279624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67822" y="5621503"/>
            <a:ext cx="2132644" cy="1599483"/>
          </a:xfrm>
          <a:prstGeom prst="rect">
            <a:avLst/>
          </a:prstGeom>
          <a:ln>
            <a:solidFill>
              <a:schemeClr val="bg1"/>
            </a:solid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TotalTime>
  <Words>175</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Segoe Script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23</cp:revision>
  <dcterms:created xsi:type="dcterms:W3CDTF">2017-07-11T13:56:54Z</dcterms:created>
  <dcterms:modified xsi:type="dcterms:W3CDTF">2021-05-05T17:12:47Z</dcterms:modified>
</cp:coreProperties>
</file>