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2D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11/14/2017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489874" y="9335871"/>
            <a:ext cx="792653" cy="4489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0"/>
            <a:ext cx="7772400" cy="167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rgbClr val="222D65"/>
                </a:solidFill>
                <a:latin typeface="Century Gothic" panose="020B0502020202020204" pitchFamily="34" charset="0"/>
              </a:rPr>
              <a:t>Coldwell Banker Residential Brokerage | 1127 </a:t>
            </a:r>
            <a:r>
              <a:rPr lang="en-US" sz="1000" dirty="0" err="1">
                <a:solidFill>
                  <a:srgbClr val="222D65"/>
                </a:solidFill>
                <a:latin typeface="Century Gothic" panose="020B0502020202020204" pitchFamily="34" charset="0"/>
              </a:rPr>
              <a:t>Queensborough</a:t>
            </a:r>
            <a:r>
              <a:rPr lang="en-US" sz="1000" dirty="0">
                <a:solidFill>
                  <a:srgbClr val="222D65"/>
                </a:solidFill>
                <a:latin typeface="Century Gothic" panose="020B0502020202020204" pitchFamily="34" charset="0"/>
              </a:rPr>
              <a:t> Blvd. 103 | Mt Pleasant, SC 29464</a:t>
            </a:r>
          </a:p>
        </p:txBody>
      </p:sp>
      <p:sp>
        <p:nvSpPr>
          <p:cNvPr id="5" name="Rectangle 4"/>
          <p:cNvSpPr/>
          <p:nvPr/>
        </p:nvSpPr>
        <p:spPr>
          <a:xfrm>
            <a:off x="3505200" y="0"/>
            <a:ext cx="4191000" cy="1261884"/>
          </a:xfrm>
          <a:prstGeom prst="rect">
            <a:avLst/>
          </a:prstGeom>
        </p:spPr>
        <p:txBody>
          <a:bodyPr wrap="square">
            <a:spAutoFit/>
          </a:bodyPr>
          <a:lstStyle/>
          <a:p>
            <a:pPr algn="r"/>
            <a:r>
              <a:rPr lang="en-US" sz="1600" b="1" dirty="0">
                <a:solidFill>
                  <a:srgbClr val="222D65"/>
                </a:solidFill>
                <a:latin typeface="Century Gothic" panose="020B0502020202020204" pitchFamily="34" charset="0"/>
              </a:rPr>
              <a:t>Catherine Marshall</a:t>
            </a:r>
            <a:br>
              <a:rPr lang="en-US" sz="1600" b="1" dirty="0">
                <a:solidFill>
                  <a:srgbClr val="222D65"/>
                </a:solidFill>
                <a:latin typeface="Century Gothic" panose="020B0502020202020204" pitchFamily="34" charset="0"/>
              </a:rPr>
            </a:br>
            <a:r>
              <a:rPr lang="en-US" sz="1200" dirty="0">
                <a:solidFill>
                  <a:srgbClr val="222D65"/>
                </a:solidFill>
                <a:latin typeface="Century Gothic" panose="020B0502020202020204" pitchFamily="34" charset="0"/>
              </a:rPr>
              <a:t>Realtor </a:t>
            </a:r>
          </a:p>
          <a:p>
            <a:pPr algn="r"/>
            <a:r>
              <a:rPr lang="en-US" sz="1200" dirty="0">
                <a:solidFill>
                  <a:srgbClr val="222D65"/>
                </a:solidFill>
                <a:latin typeface="Century Gothic" panose="020B0502020202020204" pitchFamily="34" charset="0"/>
              </a:rPr>
              <a:t>(843) 991-1898</a:t>
            </a:r>
          </a:p>
          <a:p>
            <a:pPr algn="r"/>
            <a:r>
              <a:rPr lang="en-US" sz="1200" dirty="0">
                <a:solidFill>
                  <a:srgbClr val="222D65"/>
                </a:solidFill>
                <a:latin typeface="Century Gothic" panose="020B0502020202020204" pitchFamily="34" charset="0"/>
              </a:rPr>
              <a:t>cmarshallcatherine@gmail.com</a:t>
            </a:r>
          </a:p>
          <a:p>
            <a:pPr algn="r"/>
            <a:r>
              <a:rPr lang="en-US" sz="1200" dirty="0">
                <a:solidFill>
                  <a:srgbClr val="222D65"/>
                </a:solidFill>
                <a:latin typeface="Century Gothic" panose="020B0502020202020204" pitchFamily="34" charset="0"/>
              </a:rPr>
              <a:t>www.cathymarshallcharleston.com</a:t>
            </a:r>
          </a:p>
          <a:p>
            <a:pPr algn="r"/>
            <a:endParaRPr lang="en-US" sz="1200" dirty="0">
              <a:solidFill>
                <a:srgbClr val="222D65"/>
              </a:solidFill>
              <a:latin typeface="Century Gothic" panose="020B0502020202020204" pitchFamily="34" charset="0"/>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98791" y="1783157"/>
            <a:ext cx="4772396" cy="3579297"/>
          </a:xfrm>
          <a:prstGeom prst="rect">
            <a:avLst/>
          </a:prstGeom>
          <a:ln>
            <a:noFill/>
          </a:ln>
          <a:effectLst/>
        </p:spPr>
      </p:pic>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100" y="1783157"/>
            <a:ext cx="1365387" cy="1024040"/>
          </a:xfrm>
          <a:prstGeom prst="rect">
            <a:avLst/>
          </a:prstGeom>
          <a:ln>
            <a:noFill/>
          </a:ln>
          <a:effectLst/>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100" y="8229600"/>
            <a:ext cx="1362456" cy="1021842"/>
          </a:xfrm>
          <a:prstGeom prst="rect">
            <a:avLst/>
          </a:prstGeom>
          <a:ln>
            <a:noFill/>
          </a:ln>
          <a:effectLst/>
        </p:spPr>
      </p:pic>
      <p:sp>
        <p:nvSpPr>
          <p:cNvPr id="3" name="Subtitle 2"/>
          <p:cNvSpPr>
            <a:spLocks noGrp="1"/>
          </p:cNvSpPr>
          <p:nvPr>
            <p:ph type="subTitle" idx="1"/>
          </p:nvPr>
        </p:nvSpPr>
        <p:spPr>
          <a:xfrm>
            <a:off x="0" y="5362454"/>
            <a:ext cx="7772400" cy="2804389"/>
          </a:xfrm>
        </p:spPr>
        <p:txBody>
          <a:bodyPr anchor="ctr">
            <a:noAutofit/>
          </a:bodyPr>
          <a:lstStyle/>
          <a:p>
            <a:r>
              <a:rPr lang="en-US" sz="1300" dirty="0">
                <a:solidFill>
                  <a:srgbClr val="222D65"/>
                </a:solidFill>
                <a:latin typeface="Century Gothic" panose="020B0502020202020204" pitchFamily="34" charset="0"/>
              </a:rPr>
              <a:t>Charming traditional brick Ranch home in a great location in West Ashley. This is a 3 BR, 2 Bath, 1.5 story home and has been maintained in a way that shows pride of ownership. The beautiful large yard is nicely landscaped and the back has a privacy wood fence. The main living area has laminate wood floors throughout the foyer, Family Room, all the bedrooms, laundry room and kitchen. The floor in 2nd Bathroom is tile. This home has an anti-allergen dehumidifier. The original charming Southern kitchen includes a dishwasher, refrigerator, electric range. Enjoy meals with a lovely view out the back from the eat in kitchen area. The screen porch adds a nice touch for extra outdoor entertaining and enjoyment. Beamed ceilings and a </a:t>
            </a:r>
            <a:r>
              <a:rPr lang="en-US" sz="1300" dirty="0" err="1">
                <a:solidFill>
                  <a:srgbClr val="222D65"/>
                </a:solidFill>
                <a:latin typeface="Century Gothic" panose="020B0502020202020204" pitchFamily="34" charset="0"/>
              </a:rPr>
              <a:t>woodburning</a:t>
            </a:r>
            <a:r>
              <a:rPr lang="en-US" sz="1300" dirty="0">
                <a:solidFill>
                  <a:srgbClr val="222D65"/>
                </a:solidFill>
                <a:latin typeface="Century Gothic" panose="020B0502020202020204" pitchFamily="34" charset="0"/>
              </a:rPr>
              <a:t> fireplace will add to many relaxing evenings in the cozy family room. The master bedroom is very spacious and has a walk in closet. The two additional bedrooms are a good size. The gutters in front are new. This home has been freshly painted. The close location to Highway 17, I- 526 and major shopping is within close proximity to downtown Charleston.</a:t>
            </a:r>
            <a:endParaRPr lang="en-US" sz="1300" b="1" i="1" dirty="0">
              <a:solidFill>
                <a:srgbClr val="222D65"/>
              </a:solidFill>
              <a:latin typeface="Century Gothic" panose="020B0502020202020204" pitchFamily="34" charset="0"/>
            </a:endParaRPr>
          </a:p>
        </p:txBody>
      </p:sp>
      <p:sp>
        <p:nvSpPr>
          <p:cNvPr id="6" name="Rectangle 5"/>
          <p:cNvSpPr/>
          <p:nvPr/>
        </p:nvSpPr>
        <p:spPr>
          <a:xfrm>
            <a:off x="0" y="1066800"/>
            <a:ext cx="7772400" cy="587752"/>
          </a:xfrm>
          <a:prstGeom prst="rect">
            <a:avLst/>
          </a:prstGeom>
          <a:solidFill>
            <a:srgbClr val="222D65"/>
          </a:solidFill>
          <a:ln>
            <a:solidFill>
              <a:srgbClr val="222D6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99095"/>
            <a:ext cx="7772400" cy="323165"/>
          </a:xfrm>
          <a:prstGeom prst="rect">
            <a:avLst/>
          </a:prstGeom>
        </p:spPr>
        <p:txBody>
          <a:bodyPr wrap="square" anchor="ctr">
            <a:spAutoFit/>
          </a:bodyPr>
          <a:lstStyle/>
          <a:p>
            <a:pPr algn="ctr"/>
            <a:r>
              <a:rPr lang="en-US" sz="1500" b="1" dirty="0">
                <a:solidFill>
                  <a:schemeClr val="bg1"/>
                </a:solidFill>
                <a:effectLst>
                  <a:outerShdw blurRad="38100" dist="38100" dir="2700000" algn="tl">
                    <a:srgbClr val="000000">
                      <a:alpha val="43137"/>
                    </a:srgbClr>
                  </a:outerShdw>
                </a:effectLst>
                <a:latin typeface="Century Gothic" panose="020B0502020202020204" pitchFamily="34" charset="0"/>
              </a:rPr>
              <a:t>2540 Birkenhead Drive | Shaftesbury | Charleston | MLS# 17023433 | $262,500</a:t>
            </a:r>
          </a:p>
        </p:txBody>
      </p:sp>
      <p:pic>
        <p:nvPicPr>
          <p:cNvPr id="102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21926" y="76200"/>
            <a:ext cx="688961" cy="1037560"/>
          </a:xfrm>
          <a:prstGeom prst="rect">
            <a:avLst/>
          </a:prstGeom>
          <a:noFill/>
          <a:ln w="9525">
            <a:solidFill>
              <a:srgbClr val="222D65"/>
            </a:solidFill>
            <a:miter lim="800000"/>
            <a:headEnd/>
            <a:tailEnd/>
          </a:ln>
          <a:extLst>
            <a:ext uri="{909E8E84-426E-40DD-AFC4-6F175D3DCCD1}">
              <a14:hiddenFill xmlns:a14="http://schemas.microsoft.com/office/drawing/2010/main">
                <a:solidFill>
                  <a:schemeClr val="accent1"/>
                </a:solidFill>
              </a14:hiddenFill>
            </a:ext>
          </a:extLst>
        </p:spPr>
      </p:pic>
      <p:sp>
        <p:nvSpPr>
          <p:cNvPr id="13" name="Rectangle 12"/>
          <p:cNvSpPr/>
          <p:nvPr/>
        </p:nvSpPr>
        <p:spPr>
          <a:xfrm>
            <a:off x="835778" y="0"/>
            <a:ext cx="4117222" cy="1015663"/>
          </a:xfrm>
          <a:prstGeom prst="rect">
            <a:avLst/>
          </a:prstGeom>
        </p:spPr>
        <p:txBody>
          <a:bodyPr wrap="square">
            <a:spAutoFit/>
          </a:bodyPr>
          <a:lstStyle/>
          <a:p>
            <a:r>
              <a:rPr lang="en-US" b="1" i="1" dirty="0">
                <a:solidFill>
                  <a:srgbClr val="222D65"/>
                </a:solidFill>
                <a:effectLst>
                  <a:outerShdw blurRad="38100" dist="38100" dir="2700000" algn="tl">
                    <a:srgbClr val="000000">
                      <a:alpha val="43137"/>
                    </a:srgbClr>
                  </a:outerShdw>
                </a:effectLst>
                <a:latin typeface="Century Gothic" panose="020B0502020202020204" pitchFamily="34" charset="0"/>
              </a:rPr>
              <a:t>Just Reduced $5,000! </a:t>
            </a:r>
            <a:r>
              <a:rPr lang="en-US" b="1" i="1" dirty="0">
                <a:solidFill>
                  <a:srgbClr val="FF0000"/>
                </a:solidFill>
                <a:effectLst>
                  <a:outerShdw blurRad="38100" dist="38100" dir="2700000" algn="tl">
                    <a:srgbClr val="000000">
                      <a:alpha val="43137"/>
                    </a:srgbClr>
                  </a:outerShdw>
                </a:effectLst>
                <a:latin typeface="Century Gothic" panose="020B0502020202020204" pitchFamily="34" charset="0"/>
              </a:rPr>
              <a:t>PLUS</a:t>
            </a:r>
          </a:p>
          <a:p>
            <a:r>
              <a:rPr lang="en-US" b="1" i="1" dirty="0">
                <a:solidFill>
                  <a:srgbClr val="222D65"/>
                </a:solidFill>
                <a:effectLst>
                  <a:outerShdw blurRad="38100" dist="38100" dir="2700000" algn="tl">
                    <a:srgbClr val="000000">
                      <a:alpha val="43137"/>
                    </a:srgbClr>
                  </a:outerShdw>
                </a:effectLst>
                <a:latin typeface="Century Gothic" panose="020B0502020202020204" pitchFamily="34" charset="0"/>
              </a:rPr>
              <a:t>$3,000 Design Incentive To Buyer At Closing</a:t>
            </a:r>
            <a:endParaRPr lang="en-US" sz="1200" i="1" dirty="0">
              <a:solidFill>
                <a:srgbClr val="222D65"/>
              </a:solidFill>
              <a:effectLst>
                <a:outerShdw blurRad="38100" dist="38100" dir="2700000" algn="tl">
                  <a:srgbClr val="000000">
                    <a:alpha val="43137"/>
                  </a:srgbClr>
                </a:outerShdw>
              </a:effectLst>
              <a:latin typeface="Century Gothic" panose="020B0502020202020204" pitchFamily="34" charset="0"/>
            </a:endParaRPr>
          </a:p>
        </p:txBody>
      </p:sp>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8100" y="3060785"/>
            <a:ext cx="1365387" cy="1024040"/>
          </a:xfrm>
          <a:prstGeom prst="rect">
            <a:avLst/>
          </a:prstGeom>
          <a:ln>
            <a:no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8100" y="4338414"/>
            <a:ext cx="1365387" cy="1024040"/>
          </a:xfrm>
          <a:prstGeom prst="rect">
            <a:avLst/>
          </a:prstGeom>
          <a:ln>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69421" y="8229600"/>
            <a:ext cx="1362456" cy="1021842"/>
          </a:xfrm>
          <a:prstGeom prst="rect">
            <a:avLst/>
          </a:prstGeom>
          <a:ln>
            <a:noFill/>
          </a:ln>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20930" y="8229600"/>
            <a:ext cx="1362456" cy="1021842"/>
          </a:xfrm>
          <a:prstGeom prst="rect">
            <a:avLst/>
          </a:prstGeom>
          <a:ln>
            <a:noFill/>
          </a:ln>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203760" y="8229600"/>
            <a:ext cx="1362456" cy="1021842"/>
          </a:xfrm>
          <a:prstGeom prst="rect">
            <a:avLst/>
          </a:prstGeom>
          <a:ln>
            <a:noFill/>
          </a:ln>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786590" y="8229600"/>
            <a:ext cx="1362456" cy="1021842"/>
          </a:xfrm>
          <a:prstGeom prst="rect">
            <a:avLst/>
          </a:prstGeom>
          <a:ln>
            <a:noFill/>
          </a:ln>
          <a:effectLst/>
        </p:spPr>
      </p:pic>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66491" y="1783157"/>
            <a:ext cx="1365386" cy="1024040"/>
          </a:xfrm>
          <a:prstGeom prst="rect">
            <a:avLst/>
          </a:prstGeom>
          <a:ln>
            <a:noFill/>
          </a:ln>
          <a:effectLst/>
        </p:spPr>
      </p:pic>
      <p:pic>
        <p:nvPicPr>
          <p:cNvPr id="23" name="Picture 2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366491" y="3060785"/>
            <a:ext cx="1365386" cy="1024040"/>
          </a:xfrm>
          <a:prstGeom prst="rect">
            <a:avLst/>
          </a:prstGeom>
          <a:ln>
            <a:noFill/>
          </a:ln>
          <a:effectLst/>
        </p:spPr>
      </p:pic>
      <p:pic>
        <p:nvPicPr>
          <p:cNvPr id="29" name="Picture 2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366491" y="4338414"/>
            <a:ext cx="1365386" cy="1024040"/>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257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23</cp:revision>
  <dcterms:created xsi:type="dcterms:W3CDTF">2006-08-16T00:00:00Z</dcterms:created>
  <dcterms:modified xsi:type="dcterms:W3CDTF">2017-11-14T17:38:13Z</dcterms:modified>
</cp:coreProperties>
</file>