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1/15/2019</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0047"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9060" y="1321106"/>
            <a:ext cx="7574280" cy="2187767"/>
          </a:xfrm>
        </p:spPr>
        <p:txBody>
          <a:bodyPr anchor="ctr">
            <a:noAutofit/>
          </a:bodyPr>
          <a:lstStyle/>
          <a:p>
            <a:pPr algn="l"/>
            <a:r>
              <a:rPr lang="en-US" sz="2400" b="1" dirty="0">
                <a:latin typeface="Georgia" panose="02040502050405020303" pitchFamily="18" charset="0"/>
                <a:cs typeface="Microsoft Sans Serif" panose="020B0604020202020204" pitchFamily="34" charset="0"/>
              </a:rPr>
              <a:t>2544 Palmetto Hall Blvd</a:t>
            </a:r>
            <a:br>
              <a:rPr lang="en-US" sz="2000" b="1" dirty="0">
                <a:latin typeface="Georgia" panose="02040502050405020303" pitchFamily="18" charset="0"/>
                <a:cs typeface="Microsoft Sans Serif" panose="020B0604020202020204" pitchFamily="34" charset="0"/>
              </a:rPr>
            </a:br>
            <a:br>
              <a:rPr lang="en-US" sz="2000" b="1" dirty="0">
                <a:latin typeface="Georgia" panose="02040502050405020303" pitchFamily="18" charset="0"/>
                <a:cs typeface="Microsoft Sans Serif" panose="020B0604020202020204" pitchFamily="34" charset="0"/>
              </a:rPr>
            </a:br>
            <a:r>
              <a:rPr lang="en-US" sz="2000" dirty="0">
                <a:latin typeface="Georgia" panose="02040502050405020303" pitchFamily="18" charset="0"/>
                <a:cs typeface="Microsoft Sans Serif" panose="020B0604020202020204" pitchFamily="34" charset="0"/>
              </a:rPr>
              <a:t>Dunes West</a:t>
            </a:r>
            <a:br>
              <a:rPr lang="en-US" sz="2000" dirty="0">
                <a:latin typeface="Georgia" panose="02040502050405020303" pitchFamily="18" charset="0"/>
                <a:cs typeface="Microsoft Sans Serif" panose="020B0604020202020204" pitchFamily="34" charset="0"/>
              </a:rPr>
            </a:br>
            <a:r>
              <a:rPr lang="en-US" sz="2000" dirty="0">
                <a:latin typeface="Georgia" panose="02040502050405020303" pitchFamily="18" charset="0"/>
                <a:cs typeface="Microsoft Sans Serif" panose="020B0604020202020204" pitchFamily="34" charset="0"/>
              </a:rPr>
              <a:t>Mount Pleasant, SC 29466</a:t>
            </a:r>
            <a:br>
              <a:rPr lang="en-US" sz="2000" dirty="0">
                <a:latin typeface="Georgia" panose="02040502050405020303" pitchFamily="18" charset="0"/>
                <a:cs typeface="Microsoft Sans Serif" panose="020B0604020202020204" pitchFamily="34" charset="0"/>
              </a:rPr>
            </a:br>
            <a:r>
              <a:rPr lang="en-US" sz="2000" dirty="0">
                <a:latin typeface="Georgia" panose="02040502050405020303" pitchFamily="18" charset="0"/>
                <a:cs typeface="Microsoft Sans Serif" panose="020B0604020202020204" pitchFamily="34" charset="0"/>
              </a:rPr>
              <a:t>MLS# 19001268</a:t>
            </a:r>
            <a:endParaRPr lang="en-US" sz="105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99060" y="4617817"/>
            <a:ext cx="7574280" cy="2829723"/>
          </a:xfrm>
        </p:spPr>
        <p:txBody>
          <a:bodyPr anchor="ctr">
            <a:noAutofit/>
          </a:bodyPr>
          <a:lstStyle/>
          <a:p>
            <a:r>
              <a:rPr lang="en-US" sz="1500" dirty="0">
                <a:solidFill>
                  <a:schemeClr val="tx1"/>
                </a:solidFill>
                <a:latin typeface="Georgia" panose="02040502050405020303" pitchFamily="18" charset="0"/>
                <a:cs typeface="Arial" panose="020B0604020202020204" pitchFamily="34" charset="0"/>
              </a:rPr>
              <a:t>Charming one-story home that is move in ready! Architectural Shingle roof and HVAC were both replaced in 2016, brand new carpeting in bedrooms, neutral paint, upgraded lighting and ceiling fans throughout. The kitchen has granite counter tops, stainless appliances, tile flooring and tiled backsplash. Both baths have been upgraded with tile flooring, granite counters and framed mirrors. Light and airy great room with wood flooring and a wood burning fireplace. Vaulted ceilings in great room, kitchen, master bedroom and master bath. Enjoying relaxing on the large screened porch and deck while overlooking the private backyard that backs up to the woods. Dunes West offers Club Memberships for swimming, tennis, golf, fitness center, club house and a boat ramp. This beautiful home is conveniently located to the beach, Towne Center shopping center, outstanding schools, and downtown Charleston. A wonderful opportunity to own a home in Mt. Pleasant for such a reasonable price!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756317" y="1303785"/>
            <a:ext cx="2917023" cy="218776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5397"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839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8534400" y="5162805"/>
            <a:ext cx="3841608" cy="523220"/>
          </a:xfrm>
          <a:prstGeom prst="rect">
            <a:avLst/>
          </a:prstGeom>
          <a:noFill/>
        </p:spPr>
        <p:txBody>
          <a:bodyPr wrap="square" lIns="91440" tIns="45720" rIns="91440" bIns="45720">
            <a:spAutoFit/>
          </a:bodyPr>
          <a:lstStyle/>
          <a:p>
            <a:pPr algn="ctr"/>
            <a:r>
              <a:rPr lang="en-US" sz="2800" b="1" i="1"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Steps to the Beach!</a:t>
            </a:r>
            <a:endParaRPr lang="en-US" sz="2800" b="1" i="1" cap="none" spc="0"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pic>
        <p:nvPicPr>
          <p:cNvPr id="10" name="Picture 9">
            <a:extLst>
              <a:ext uri="{FF2B5EF4-FFF2-40B4-BE49-F238E27FC236}">
                <a16:creationId xmlns:a16="http://schemas.microsoft.com/office/drawing/2014/main" id="{742FB401-D9D1-4A7D-A3B2-64C3AECCCAFB}"/>
              </a:ext>
            </a:extLst>
          </p:cNvPr>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20047" y="7493229"/>
            <a:ext cx="1794628" cy="1345971"/>
          </a:xfrm>
          <a:prstGeom prst="rect">
            <a:avLst/>
          </a:prstGeom>
        </p:spPr>
      </p:pic>
      <p:pic>
        <p:nvPicPr>
          <p:cNvPr id="13" name="Picture 12">
            <a:extLst>
              <a:ext uri="{FF2B5EF4-FFF2-40B4-BE49-F238E27FC236}">
                <a16:creationId xmlns:a16="http://schemas.microsoft.com/office/drawing/2014/main" id="{259407D8-C2FA-4F28-B2CF-6F676FC814B5}"/>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665470" y="3657703"/>
            <a:ext cx="1371600" cy="914400"/>
          </a:xfrm>
          <a:prstGeom prst="rect">
            <a:avLst/>
          </a:prstGeom>
        </p:spPr>
      </p:pic>
      <p:pic>
        <p:nvPicPr>
          <p:cNvPr id="16" name="Picture 15">
            <a:extLst>
              <a:ext uri="{FF2B5EF4-FFF2-40B4-BE49-F238E27FC236}">
                <a16:creationId xmlns:a16="http://schemas.microsoft.com/office/drawing/2014/main" id="{278E14D7-9047-4B75-BBF4-9A61A1C7827E}"/>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20047" y="3657901"/>
            <a:ext cx="1371600" cy="914400"/>
          </a:xfrm>
          <a:prstGeom prst="rect">
            <a:avLst/>
          </a:prstGeom>
        </p:spPr>
      </p:pic>
      <p:pic>
        <p:nvPicPr>
          <p:cNvPr id="17" name="Picture 16">
            <a:extLst>
              <a:ext uri="{FF2B5EF4-FFF2-40B4-BE49-F238E27FC236}">
                <a16:creationId xmlns:a16="http://schemas.microsoft.com/office/drawing/2014/main" id="{04797109-9855-425C-A46E-E584582FC5FD}"/>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210893" y="3657727"/>
            <a:ext cx="1371600" cy="914400"/>
          </a:xfrm>
          <a:prstGeom prst="rect">
            <a:avLst/>
          </a:prstGeom>
        </p:spPr>
      </p:pic>
      <p:pic>
        <p:nvPicPr>
          <p:cNvPr id="18" name="Picture 17">
            <a:extLst>
              <a:ext uri="{FF2B5EF4-FFF2-40B4-BE49-F238E27FC236}">
                <a16:creationId xmlns:a16="http://schemas.microsoft.com/office/drawing/2014/main" id="{56E95240-DB5C-4686-BC54-F21043FDC98E}"/>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301740" y="3657600"/>
            <a:ext cx="1371600" cy="911641"/>
          </a:xfrm>
          <a:prstGeom prst="rect">
            <a:avLst/>
          </a:prstGeom>
        </p:spPr>
      </p:pic>
      <p:pic>
        <p:nvPicPr>
          <p:cNvPr id="19" name="Picture 18">
            <a:extLst>
              <a:ext uri="{FF2B5EF4-FFF2-40B4-BE49-F238E27FC236}">
                <a16:creationId xmlns:a16="http://schemas.microsoft.com/office/drawing/2014/main" id="{53F75985-AA18-4C88-9979-850DA7144A0D}"/>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756316" y="3657883"/>
            <a:ext cx="1371600" cy="914400"/>
          </a:xfrm>
          <a:prstGeom prst="rect">
            <a:avLst/>
          </a:prstGeom>
        </p:spPr>
      </p:pic>
      <p:sp>
        <p:nvSpPr>
          <p:cNvPr id="5" name="TextBox 4"/>
          <p:cNvSpPr txBox="1"/>
          <p:nvPr/>
        </p:nvSpPr>
        <p:spPr>
          <a:xfrm>
            <a:off x="-1" y="152400"/>
            <a:ext cx="7783195" cy="954107"/>
          </a:xfrm>
          <a:prstGeom prst="rect">
            <a:avLst/>
          </a:prstGeom>
          <a:noFill/>
        </p:spPr>
        <p:txBody>
          <a:bodyPr wrap="square" rtlCol="0">
            <a:spAutoFit/>
          </a:bodyPr>
          <a:lstStyle/>
          <a:p>
            <a:pPr algn="ctr"/>
            <a:r>
              <a:rPr lang="en-US" sz="3200" dirty="0">
                <a:solidFill>
                  <a:schemeClr val="bg1"/>
                </a:solidFill>
                <a:latin typeface="Lucida Calligraphy" panose="03010101010101010101" pitchFamily="66" charset="0"/>
              </a:rPr>
              <a:t>Just Listed in Mt Pleasant</a:t>
            </a:r>
          </a:p>
          <a:p>
            <a:pPr algn="ctr"/>
            <a:r>
              <a:rPr lang="en-US" sz="2400" dirty="0">
                <a:solidFill>
                  <a:schemeClr val="bg1"/>
                </a:solidFill>
                <a:latin typeface="Lucida Calligraphy" panose="03010101010101010101" pitchFamily="66" charset="0"/>
              </a:rPr>
              <a:t>Ranch, 3 </a:t>
            </a:r>
            <a:r>
              <a:rPr lang="en-US" sz="2400" dirty="0" err="1">
                <a:solidFill>
                  <a:schemeClr val="bg1"/>
                </a:solidFill>
                <a:latin typeface="Lucida Calligraphy" panose="03010101010101010101" pitchFamily="66" charset="0"/>
              </a:rPr>
              <a:t>bdrm</a:t>
            </a:r>
            <a:r>
              <a:rPr lang="en-US" sz="2400" dirty="0">
                <a:solidFill>
                  <a:schemeClr val="bg1"/>
                </a:solidFill>
                <a:latin typeface="Lucida Calligraphy" panose="03010101010101010101" pitchFamily="66" charset="0"/>
              </a:rPr>
              <a:t>, 2 </a:t>
            </a:r>
            <a:r>
              <a:rPr lang="en-US" sz="2400" dirty="0" err="1">
                <a:solidFill>
                  <a:schemeClr val="bg1"/>
                </a:solidFill>
                <a:latin typeface="Lucida Calligraphy" panose="03010101010101010101" pitchFamily="66" charset="0"/>
              </a:rPr>
              <a:t>ba</a:t>
            </a:r>
            <a:r>
              <a:rPr lang="en-US" sz="2400" dirty="0">
                <a:solidFill>
                  <a:schemeClr val="bg1"/>
                </a:solidFill>
                <a:latin typeface="Lucida Calligraphy" panose="03010101010101010101" pitchFamily="66" charset="0"/>
              </a:rPr>
              <a:t>. for $325,000!</a:t>
            </a:r>
          </a:p>
        </p:txBody>
      </p:sp>
      <p:pic>
        <p:nvPicPr>
          <p:cNvPr id="21" name="Picture 20">
            <a:extLst>
              <a:ext uri="{FF2B5EF4-FFF2-40B4-BE49-F238E27FC236}">
                <a16:creationId xmlns:a16="http://schemas.microsoft.com/office/drawing/2014/main" id="{1716B5E7-3C80-4921-BFB2-8CA8B00E92F1}"/>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959319" y="7493229"/>
            <a:ext cx="1794565" cy="1345924"/>
          </a:xfrm>
          <a:prstGeom prst="rect">
            <a:avLst/>
          </a:prstGeom>
        </p:spPr>
      </p:pic>
      <p:pic>
        <p:nvPicPr>
          <p:cNvPr id="22" name="Picture 21">
            <a:extLst>
              <a:ext uri="{FF2B5EF4-FFF2-40B4-BE49-F238E27FC236}">
                <a16:creationId xmlns:a16="http://schemas.microsoft.com/office/drawing/2014/main" id="{9CDD3D07-FA36-4CB8-AB9A-EA32302F3847}"/>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878891" y="7493229"/>
            <a:ext cx="1794449" cy="1345837"/>
          </a:xfrm>
          <a:prstGeom prst="rect">
            <a:avLst/>
          </a:prstGeom>
        </p:spPr>
      </p:pic>
      <p:pic>
        <p:nvPicPr>
          <p:cNvPr id="23" name="Picture 22">
            <a:extLst>
              <a:ext uri="{FF2B5EF4-FFF2-40B4-BE49-F238E27FC236}">
                <a16:creationId xmlns:a16="http://schemas.microsoft.com/office/drawing/2014/main" id="{1CE25889-B522-456C-AC3C-CDAC714BD442}"/>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2039683" y="7493229"/>
            <a:ext cx="1794628" cy="134597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245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Lucida Calligraphy</vt:lpstr>
      <vt:lpstr>Narkisim</vt:lpstr>
      <vt:lpstr>Office Theme</vt:lpstr>
      <vt:lpstr>2544 Palmetto Hall Blvd  Dunes West Mount Pleasant, SC 29466 MLS# 19001268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89</cp:revision>
  <dcterms:created xsi:type="dcterms:W3CDTF">2006-08-16T00:00:00Z</dcterms:created>
  <dcterms:modified xsi:type="dcterms:W3CDTF">2019-01-15T13:32:56Z</dcterms:modified>
</cp:coreProperties>
</file>