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11/20/2025</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11/20/2025</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svg"/><Relationship Id="rId3" Type="http://schemas.openxmlformats.org/officeDocument/2006/relationships/image" Target="../media/image2.jp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image" Target="../media/image1.jpg"/><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hyperlink" Target="https://my.matterport.com/show/?m=ChJgYpSb8VP" TargetMode="External"/><Relationship Id="rId11" Type="http://schemas.openxmlformats.org/officeDocument/2006/relationships/image" Target="../media/image8.svg"/><Relationship Id="rId5" Type="http://schemas.openxmlformats.org/officeDocument/2006/relationships/hyperlink" Target="https://player.vimeo.com/video/1131332552?byline=0&amp;portrait=0&amp;autoplay=1&amp;muted=1" TargetMode="External"/><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180115"/>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 y="0"/>
            <a:ext cx="7315201" cy="743712"/>
          </a:xfrm>
          <a:noFill/>
          <a:ln>
            <a:noFill/>
          </a:ln>
        </p:spPr>
        <p:txBody>
          <a:bodyPr anchor="ctr">
            <a:noAutofit/>
          </a:bodyPr>
          <a:lstStyle/>
          <a:p>
            <a:r>
              <a:rPr lang="en-US" sz="28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rPr>
              <a:t>home inspection in hand</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3492155"/>
            <a:ext cx="1828800"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3492155"/>
            <a:ext cx="1828797" cy="1219198"/>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350160"/>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Telecia Bilton</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843-412-3586</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tmbilton@rogcoastal.com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nvGrpSpPr>
          <p:cNvPr id="7" name="Group 6">
            <a:extLst>
              <a:ext uri="{FF2B5EF4-FFF2-40B4-BE49-F238E27FC236}">
                <a16:creationId xmlns:a16="http://schemas.microsoft.com/office/drawing/2014/main" id="{FC14BC92-750A-776E-1083-4ADE66986EFC}"/>
              </a:ext>
            </a:extLst>
          </p:cNvPr>
          <p:cNvGrpSpPr/>
          <p:nvPr/>
        </p:nvGrpSpPr>
        <p:grpSpPr>
          <a:xfrm>
            <a:off x="153845" y="5381082"/>
            <a:ext cx="7013683" cy="2887009"/>
            <a:chOff x="153845" y="5633581"/>
            <a:chExt cx="7013683" cy="2631490"/>
          </a:xfrm>
        </p:grpSpPr>
        <p:sp>
          <p:nvSpPr>
            <p:cNvPr id="4" name="Rectangle 3">
              <a:extLst>
                <a:ext uri="{FF2B5EF4-FFF2-40B4-BE49-F238E27FC236}">
                  <a16:creationId xmlns:a16="http://schemas.microsoft.com/office/drawing/2014/main" id="{A54FB912-2516-3BF6-30BB-49954A19454B}"/>
                </a:ext>
              </a:extLst>
            </p:cNvPr>
            <p:cNvSpPr/>
            <p:nvPr/>
          </p:nvSpPr>
          <p:spPr>
            <a:xfrm>
              <a:off x="160020" y="5633581"/>
              <a:ext cx="6995160" cy="2631490"/>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153845" y="5644832"/>
              <a:ext cx="7013683" cy="2608989"/>
            </a:xfrm>
            <a:prstGeom prst="rect">
              <a:avLst/>
            </a:prstGeom>
            <a:noFill/>
          </p:spPr>
          <p:txBody>
            <a:bodyPr wrap="square" rtlCol="0">
              <a:spAutoFit/>
            </a:bodyPr>
            <a:lstStyle/>
            <a:p>
              <a:pPr algn="ctr"/>
              <a:r>
                <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rPr>
                <a:t>Welcome home to the popular Meriwether plan in Petterson Meadows, where modern comfort and timeless Lowcountry charm meet. This beautifully maintained 3-bedroom, 2.5-bath home offers 2,237 square feet of living space and was built in 2022, blending fresh design with everyday functionality. Enjoy inviting outdoor spaces with a welcoming front porch, a covered back porch with a 10x12 patio extension, and a fully fenced backyard — ideal for relaxing, entertaining, or weekend cookouts. Inside, the open-concept layout flows seamlessly between the living room, dining area, and kitchen — perfect for gatherings and comfortable daily living. The formal dining room easily transitions into a home office or study, while the chef's kitchen impresses with granite countertops, a large island with pendant lighting, a gas range, an enormous walk-in pantry, and abundant cabinetry for storage. Upstairs, retreat to the spacious primary suite featuring a tray ceiling, spa-inspired bathroom with a garden tub and walk-in shower, and a large walk-in closet with direct access to the laundry room. Two additional bedrooms share a roomy second full bath, and the 16x12 loft provides flexible space for a media room, playroom, or fitness area. Outside, the extended patio, covered porch, and privacy fence make this home ideal for outdoor entertaining and grilling. Petterson Meadows offers community green spaces and a playground, all conveniently located near I-26, Cane Bay, Nexton, shopping, dining, and historic downtown Summerville  a perfect balance of peaceful living and accessibility. Built in 2022, this 2,237 sq ft home delivers the perfect combination of modern design, low-maintenance convenience, and prime Summerville location. Don't miss your chance to make it yours!</a:t>
              </a:r>
            </a:p>
            <a:p>
              <a:pPr algn="ctr"/>
              <a:endParaRPr lang="en-US" sz="1000" dirty="0">
                <a:solidFill>
                  <a:srgbClr val="0563C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endParaRPr>
            </a:p>
            <a:p>
              <a:pPr algn="ctr"/>
              <a:r>
                <a:rPr lang="en-US" sz="10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rPr>
                <a:t>VIDEO TOUR</a:t>
              </a:r>
              <a:r>
                <a:rPr lang="en-US" sz="1000" b="1" dirty="0">
                  <a:solidFill>
                    <a:schemeClr val="bg1"/>
                  </a:solidFill>
                  <a:latin typeface="Avenir Next LT Pro" panose="020B0504020202020204" pitchFamily="34" charset="0"/>
                  <a:ea typeface="Ebrima" panose="02000000000000000000" pitchFamily="2" charset="0"/>
                  <a:cs typeface="Ebrima" panose="02000000000000000000" pitchFamily="2" charset="0"/>
                </a:rPr>
                <a:t> | </a:t>
              </a:r>
              <a:r>
                <a:rPr lang="en-US" sz="10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6">
                    <a:extLst>
                      <a:ext uri="{A12FA001-AC4F-418D-AE19-62706E023703}">
                        <ahyp:hlinkClr xmlns:ahyp="http://schemas.microsoft.com/office/drawing/2018/hyperlinkcolor" val="tx"/>
                      </a:ext>
                    </a:extLst>
                  </a:hlinkClick>
                </a:rPr>
                <a:t>VIRTUAL TOUR</a:t>
              </a:r>
              <a:endParaRPr lang="en-US" sz="1000" b="1" dirty="0">
                <a:solidFill>
                  <a:schemeClr val="bg1"/>
                </a:solidFill>
                <a:latin typeface="Avenir Next LT Pro" panose="020B0504020202020204" pitchFamily="34" charset="0"/>
                <a:ea typeface="Ebrima" panose="02000000000000000000" pitchFamily="2" charset="0"/>
                <a:cs typeface="Ebrima" panose="02000000000000000000" pitchFamily="2" charset="0"/>
              </a:endParaRPr>
            </a:p>
          </p:txBody>
        </p:sp>
      </p:grpSp>
      <p:sp>
        <p:nvSpPr>
          <p:cNvPr id="21" name="TextBox 20">
            <a:extLst>
              <a:ext uri="{FF2B5EF4-FFF2-40B4-BE49-F238E27FC236}">
                <a16:creationId xmlns:a16="http://schemas.microsoft.com/office/drawing/2014/main" id="{F813D680-6ECD-005C-3077-9E6D2DED5F90}"/>
              </a:ext>
            </a:extLst>
          </p:cNvPr>
          <p:cNvSpPr txBox="1"/>
          <p:nvPr/>
        </p:nvSpPr>
        <p:spPr>
          <a:xfrm>
            <a:off x="4811949" y="8373243"/>
            <a:ext cx="2335796" cy="600164"/>
          </a:xfrm>
          <a:prstGeom prst="rect">
            <a:avLst/>
          </a:prstGeom>
          <a:noFill/>
        </p:spPr>
        <p:txBody>
          <a:bodyPr wrap="square" rtlCol="0">
            <a:spAutoFit/>
          </a:bodyPr>
          <a:lstStyle/>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1510 Trolley Rd</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Summerville, SC 29485</a:t>
            </a:r>
            <a:endParaRPr lang="en-US" sz="11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38517" y="8350085"/>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4762219"/>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254 Torslanda Lane</a:t>
            </a:r>
          </a:p>
          <a:p>
            <a:pPr algn="ctr"/>
            <a:r>
              <a:rPr lang="en-US" sz="1400" b="1" dirty="0">
                <a:ln w="3175">
                  <a:solidFill>
                    <a:sysClr val="windowText" lastClr="000000"/>
                  </a:solidFill>
                </a:ln>
                <a:solidFill>
                  <a:schemeClr val="bg1"/>
                </a:solidFill>
                <a:latin typeface="Avenir Next LT Pro" panose="020B0504020202020204" pitchFamily="34" charset="0"/>
              </a:rPr>
              <a:t>Petterson Meadows | Summerville, SC 29483 | MLS# 25029158 | $399,900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657600" y="3492155"/>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9">
            <a:extLst>
              <a:ext uri="{28A0092B-C50C-407E-A947-70E740481C1C}">
                <a14:useLocalDpi xmlns:a14="http://schemas.microsoft.com/office/drawing/2010/main" val="0"/>
              </a:ext>
            </a:extLst>
          </a:blip>
          <a:srcRect l="6748" r="8892"/>
          <a:stretch>
            <a:fillRect/>
          </a:stretch>
        </p:blipFill>
        <p:spPr>
          <a:xfrm>
            <a:off x="5486398" y="3492155"/>
            <a:ext cx="1828800" cy="1219198"/>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7842848">
            <a:off x="-2070479" y="1566543"/>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686800" y="4169208"/>
            <a:ext cx="914400" cy="914400"/>
          </a:xfrm>
          <a:prstGeom prst="rect">
            <a:avLst/>
          </a:prstGeom>
        </p:spPr>
      </p:pic>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357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Calibri Light</vt:lpstr>
      <vt:lpstr>Trajan Pro</vt:lpstr>
      <vt:lpstr>Office Theme</vt:lpstr>
      <vt:lpstr>home inspection in hand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42</cp:revision>
  <dcterms:created xsi:type="dcterms:W3CDTF">2022-10-19T11:58:47Z</dcterms:created>
  <dcterms:modified xsi:type="dcterms:W3CDTF">2025-11-20T16:35:50Z</dcterms:modified>
</cp:coreProperties>
</file>