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01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2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9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891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05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1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377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797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87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12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7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542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6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BDDDD-5E28-48D6-9B29-EEF53982053E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212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010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" y="0"/>
            <a:ext cx="7772400" cy="51816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5561211"/>
            <a:ext cx="7765690" cy="2463049"/>
          </a:xfrm>
        </p:spPr>
        <p:txBody>
          <a:bodyPr anchor="ctr">
            <a:noAutofit/>
          </a:bodyPr>
          <a:lstStyle/>
          <a:p>
            <a:r>
              <a:rPr lang="en-US" sz="1200" dirty="0">
                <a:latin typeface="Gill Sans MT" panose="020B0502020104020203" pitchFamily="34" charset="0"/>
              </a:rPr>
              <a:t>Gorgeous 3 BR + Den/Office Luxurious Condo with over 2800 sq. ft., meticulously kept! Two welcoming foyers as you step off the elevator. A spacious office/den which allows access of private balcony. Combined Open LR &amp; Dining area has incredible views of the Ravenel Bridge, which is mesmerizing especially at Sunset and as the Boats pass through the Charleston Harbor. </a:t>
            </a:r>
            <a:endParaRPr lang="en-US" sz="1200" dirty="0" smtClean="0">
              <a:latin typeface="Gill Sans MT" panose="020B0502020104020203" pitchFamily="34" charset="0"/>
            </a:endParaRPr>
          </a:p>
          <a:p>
            <a:r>
              <a:rPr lang="en-US" sz="1200" dirty="0" smtClean="0">
                <a:latin typeface="Gill Sans MT" panose="020B0502020104020203" pitchFamily="34" charset="0"/>
              </a:rPr>
              <a:t>The </a:t>
            </a:r>
            <a:r>
              <a:rPr lang="en-US" sz="1200" dirty="0">
                <a:latin typeface="Gill Sans MT" panose="020B0502020104020203" pitchFamily="34" charset="0"/>
              </a:rPr>
              <a:t>Balcony is expansive, with lots of space for lounging, dining &amp; entertaining. The Kitchen has all Viking appliances including gas cooktop, custom cabinetry, granite countertops, &amp; large walk-in pantry. Beautiful Brazilian Cherry Floors throughout, 10 Foot ceilings, &amp; extensive molding throughout. Master Bedroom offers access to the main Balcony, large Walk-In Closet, Air-jet Jacuzzi, step in Shower, &amp; private Water closet. Each Guest BR has own Bath. Rear Guest BR has separate entrance to the unit.</a:t>
            </a:r>
          </a:p>
          <a:p>
            <a:r>
              <a:rPr lang="en-US" sz="1200" dirty="0">
                <a:latin typeface="Gill Sans MT" panose="020B0502020104020203" pitchFamily="34" charset="0"/>
              </a:rPr>
              <a:t>This is a fantastic rare opportunity to own a spacious true 3BR + Office luxury condominium with incredible views</a:t>
            </a:r>
            <a:r>
              <a:rPr lang="en-US" sz="1200" dirty="0" smtClean="0">
                <a:latin typeface="Gill Sans MT" panose="020B0502020104020203" pitchFamily="34" charset="0"/>
              </a:rPr>
              <a:t>! Extensive </a:t>
            </a:r>
            <a:r>
              <a:rPr lang="en-US" sz="1200" dirty="0" err="1">
                <a:latin typeface="Gill Sans MT" panose="020B0502020104020203" pitchFamily="34" charset="0"/>
              </a:rPr>
              <a:t>Amenties</a:t>
            </a:r>
            <a:r>
              <a:rPr lang="en-US" sz="1200" dirty="0">
                <a:latin typeface="Gill Sans MT" panose="020B0502020104020203" pitchFamily="34" charset="0"/>
              </a:rPr>
              <a:t> including </a:t>
            </a:r>
            <a:r>
              <a:rPr lang="en-US" sz="1200" dirty="0" err="1">
                <a:latin typeface="Gill Sans MT" panose="020B0502020104020203" pitchFamily="34" charset="0"/>
              </a:rPr>
              <a:t>Carribean</a:t>
            </a:r>
            <a:r>
              <a:rPr lang="en-US" sz="1200" dirty="0">
                <a:latin typeface="Gill Sans MT" panose="020B0502020104020203" pitchFamily="34" charset="0"/>
              </a:rPr>
              <a:t> Resort style slope entry Pool, </a:t>
            </a:r>
            <a:r>
              <a:rPr lang="en-US" sz="1200" dirty="0" err="1">
                <a:latin typeface="Gill Sans MT" panose="020B0502020104020203" pitchFamily="34" charset="0"/>
              </a:rPr>
              <a:t>jacuzzi</a:t>
            </a:r>
            <a:r>
              <a:rPr lang="en-US" sz="1200" dirty="0">
                <a:latin typeface="Gill Sans MT" panose="020B0502020104020203" pitchFamily="34" charset="0"/>
              </a:rPr>
              <a:t>, Summer Kitchen, Gas Grills, Hammocks, Walking Trails, State of the Art Fitness Facility, Sauna &amp; Steam Room, Ladies &amp; Men's Showers</a:t>
            </a:r>
            <a:r>
              <a:rPr lang="en-US" sz="1200" dirty="0" smtClean="0">
                <a:latin typeface="Gill Sans MT" panose="020B0502020104020203" pitchFamily="34" charset="0"/>
              </a:rPr>
              <a:t>. With </a:t>
            </a:r>
            <a:r>
              <a:rPr lang="en-US" sz="1200" dirty="0">
                <a:latin typeface="Gill Sans MT" panose="020B0502020104020203" pitchFamily="34" charset="0"/>
              </a:rPr>
              <a:t>easy access to the Bridge you are Minutes to Downtown, Beaches, Shopping &amp; Restaurants.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105853" y="52492"/>
            <a:ext cx="73484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cognitoMeridies" panose="00000400000000000000" pitchFamily="2" charset="0"/>
                <a:ea typeface="Calibri" panose="020F0502020204030204" pitchFamily="34" charset="0"/>
                <a:cs typeface="Tahoma" panose="020B0604030504040204" pitchFamily="34" charset="0"/>
              </a:rPr>
              <a:t>Stunning Views of the Ravenel Bridge &amp; Cooper River!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cognitoMeridies" panose="00000400000000000000" pitchFamily="2" charset="0"/>
              </a:rPr>
              <a:t> </a:t>
            </a:r>
            <a:endParaRPr kumimoji="0" lang="en-US" altLang="en-US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IncognitoMeridies" panose="00000400000000000000" pitchFamily="2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41373" y="4567615"/>
            <a:ext cx="7495287" cy="914400"/>
            <a:chOff x="125892" y="4586665"/>
            <a:chExt cx="7495287" cy="91440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5892" y="4586665"/>
              <a:ext cx="1371600" cy="91440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9579" y="4586665"/>
              <a:ext cx="1371600" cy="9144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87736" y="4586665"/>
              <a:ext cx="1371600" cy="9144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8658" y="4586665"/>
              <a:ext cx="1371600" cy="9144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56814" y="4586665"/>
              <a:ext cx="1371600" cy="914400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141373" y="8103456"/>
            <a:ext cx="7495287" cy="914400"/>
            <a:chOff x="125892" y="7945063"/>
            <a:chExt cx="7495287" cy="914400"/>
          </a:xfrm>
        </p:grpSpPr>
        <p:pic>
          <p:nvPicPr>
            <p:cNvPr id="11" name="Picture 10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5892" y="7945063"/>
              <a:ext cx="1371600" cy="914400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9579" y="7947279"/>
              <a:ext cx="1371600" cy="909967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87733" y="7945063"/>
              <a:ext cx="1371603" cy="914400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8658" y="7947279"/>
              <a:ext cx="1371600" cy="909967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56812" y="7945063"/>
              <a:ext cx="1371601" cy="914400"/>
            </a:xfrm>
            <a:prstGeom prst="rect">
              <a:avLst/>
            </a:prstGeom>
          </p:spPr>
        </p:pic>
      </p:grpSp>
      <p:sp>
        <p:nvSpPr>
          <p:cNvPr id="16" name="Rectangle 15"/>
          <p:cNvSpPr/>
          <p:nvPr/>
        </p:nvSpPr>
        <p:spPr>
          <a:xfrm>
            <a:off x="4992279" y="1434454"/>
            <a:ext cx="27734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 smtClean="0">
                <a:latin typeface="Gill Sans MT" panose="020B0502020104020203" pitchFamily="34" charset="0"/>
              </a:rPr>
              <a:t>255 Cooper River Drive</a:t>
            </a:r>
          </a:p>
          <a:p>
            <a:pPr algn="r"/>
            <a:r>
              <a:rPr lang="en-US" sz="1600" dirty="0" smtClean="0">
                <a:latin typeface="Gill Sans MT" panose="020B0502020104020203" pitchFamily="34" charset="0"/>
              </a:rPr>
              <a:t>Tides Condominiums</a:t>
            </a:r>
          </a:p>
          <a:p>
            <a:pPr algn="r"/>
            <a:r>
              <a:rPr lang="en-US" sz="1600" dirty="0" smtClean="0">
                <a:latin typeface="Gill Sans MT" panose="020B0502020104020203" pitchFamily="34" charset="0"/>
              </a:rPr>
              <a:t>Mount Pleasant</a:t>
            </a:r>
          </a:p>
          <a:p>
            <a:pPr algn="r"/>
            <a:r>
              <a:rPr lang="en-US" sz="1600" dirty="0" smtClean="0">
                <a:latin typeface="Gill Sans MT" panose="020B0502020104020203" pitchFamily="34" charset="0"/>
              </a:rPr>
              <a:t>MLS# 16010491</a:t>
            </a:r>
          </a:p>
          <a:p>
            <a:pPr algn="r"/>
            <a:r>
              <a:rPr lang="en-US" sz="1600" dirty="0" smtClean="0">
                <a:latin typeface="Gill Sans MT" panose="020B0502020104020203" pitchFamily="34" charset="0"/>
              </a:rPr>
              <a:t>$1,495,000</a:t>
            </a:r>
            <a:endParaRPr lang="en-US" sz="1600" dirty="0">
              <a:latin typeface="Gill Sans MT" panose="020B0502020104020203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2725" y="9097052"/>
            <a:ext cx="30311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smtClean="0">
                <a:latin typeface="Gill Sans MT" panose="020B0502020104020203" pitchFamily="34" charset="0"/>
              </a:rPr>
              <a:t>Patty Scott</a:t>
            </a:r>
            <a:endParaRPr lang="it-IT" sz="1200" b="1" dirty="0" smtClean="0">
              <a:latin typeface="Gill Sans MT" panose="020B0502020104020203" pitchFamily="34" charset="0"/>
            </a:endParaRPr>
          </a:p>
          <a:p>
            <a:r>
              <a:rPr lang="it-IT" sz="1200" i="1" dirty="0" smtClean="0">
                <a:latin typeface="Gill Sans MT" panose="020B0502020104020203" pitchFamily="34" charset="0"/>
              </a:rPr>
              <a:t>REALTOR</a:t>
            </a:r>
          </a:p>
          <a:p>
            <a:r>
              <a:rPr lang="it-IT" sz="1200" dirty="0" smtClean="0">
                <a:latin typeface="Gill Sans MT" panose="020B0502020104020203" pitchFamily="34" charset="0"/>
              </a:rPr>
              <a:t>(843) 814-2400</a:t>
            </a:r>
          </a:p>
          <a:p>
            <a:r>
              <a:rPr lang="it-IT" sz="1200" dirty="0" smtClean="0">
                <a:latin typeface="Gill Sans MT" panose="020B0502020104020203" pitchFamily="34" charset="0"/>
              </a:rPr>
              <a:t>pattyscottsellscharlestonhomes@gmail.com</a:t>
            </a:r>
            <a:endParaRPr lang="en-US" sz="1100" dirty="0">
              <a:latin typeface="Gill Sans MT" panose="020B0502020104020203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718656" y="9097052"/>
            <a:ext cx="30470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 err="1" smtClean="0">
                <a:latin typeface="Gill Sans MT" panose="020B0502020104020203" pitchFamily="34" charset="0"/>
              </a:rPr>
              <a:t>LifeTree</a:t>
            </a:r>
            <a:r>
              <a:rPr lang="en-US" sz="1200" dirty="0" smtClean="0">
                <a:latin typeface="Gill Sans MT" panose="020B0502020104020203" pitchFamily="34" charset="0"/>
              </a:rPr>
              <a:t> Real Estate, LLC</a:t>
            </a:r>
          </a:p>
          <a:p>
            <a:pPr algn="r"/>
            <a:r>
              <a:rPr lang="en-US" sz="1200" dirty="0" smtClean="0">
                <a:latin typeface="Gill Sans MT" panose="020B0502020104020203" pitchFamily="34" charset="0"/>
              </a:rPr>
              <a:t>3094 Hwy 17 North</a:t>
            </a:r>
          </a:p>
          <a:p>
            <a:pPr algn="r"/>
            <a:r>
              <a:rPr lang="en-US" sz="1200" dirty="0" smtClean="0">
                <a:latin typeface="Gill Sans MT" panose="020B0502020104020203" pitchFamily="34" charset="0"/>
              </a:rPr>
              <a:t>Mt. Pleasant, SC 29466</a:t>
            </a:r>
          </a:p>
          <a:p>
            <a:pPr algn="r"/>
            <a:r>
              <a:rPr lang="en-US" sz="1200" dirty="0" smtClean="0">
                <a:latin typeface="Gill Sans MT" panose="020B0502020104020203" pitchFamily="34" charset="0"/>
              </a:rPr>
              <a:t>www.lifetreerealestate.com</a:t>
            </a:r>
            <a:endParaRPr lang="en-US" sz="1100" dirty="0">
              <a:latin typeface="Gill Sans MT" panose="020B0502020104020203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230" y="9197399"/>
            <a:ext cx="1266609" cy="63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93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286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Gill Sans MT</vt:lpstr>
      <vt:lpstr>IncognitoMeridies</vt:lpstr>
      <vt:lpstr>Tahoma</vt:lpstr>
      <vt:lpstr>Office Theme</vt:lpstr>
      <vt:lpstr>Stunning Views of the Ravenel Bridge &amp; Cooper River!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StunningViews of the Ravenel Bridge &amp; Cooper River! </dc:title>
  <dc:creator>A. Thomas Price</dc:creator>
  <cp:lastModifiedBy>A. Thomas Price</cp:lastModifiedBy>
  <cp:revision>3</cp:revision>
  <dcterms:created xsi:type="dcterms:W3CDTF">2016-05-18T11:56:17Z</dcterms:created>
  <dcterms:modified xsi:type="dcterms:W3CDTF">2016-05-18T12:40:51Z</dcterms:modified>
</cp:coreProperties>
</file>