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7772400" cy="2137593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l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Relocation Motivation</a:t>
            </a:r>
          </a:p>
          <a:p>
            <a:pPr algn="l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Summers Corner.</a:t>
            </a:r>
          </a:p>
          <a:p>
            <a:pPr algn="l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Bring All Offers!</a:t>
            </a:r>
            <a:endParaRPr lang="en-US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175" y="4621836"/>
            <a:ext cx="7767639" cy="35394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relocating for work &amp; must sell their home. There is no other home like 256 Summers Drive. Literally! The one &amp; only build of this luxurious floor plan was also the first home closed in Summers Corner. Essentially custom built, this beauty boasts features making it a MUST SEE: 5 beds, 4 full baths, exquisite cross-gabled roof design, enormous gourmet kitchen, double crown molding, wainscoting, gleaming wood floors, tray ceiling plus his &amp; hers closets in the master, 4-zone irrigation &amp; MUCH MORE! Just as this home is one-of-a-kind, so is Summers Corner. You simply cannot find a neighborhood, no, a community, with this list of features: neighborhood cafe, multiple green spaces, gardens &amp; parks, pool, DD2 schools &amp; a freshwater lake...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That's right, Buffalo Lake is an exclusive amenity for residents. Stop by!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Summers Corner calls themselves a community built on a community. And it shows with a sense of belonging with great neighbors and great friends that share in many community activities - from workshops, dinner theaters &amp; yoga at the lake to a seasonal, monthly Farmers Market and trivia night at the cafe.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family loves the great outdoors, then make Summers Corner your home with miles of trails, green spaces, garden and parks all within walking distance of every home &amp; even there's even a dog park!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9059544"/>
            <a:ext cx="61653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Jim Brantley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412-7647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brantleyjim@gmail.com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211591"/>
            <a:ext cx="1060704" cy="706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84678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58382" y="1125812"/>
            <a:ext cx="2494897" cy="2494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27017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69356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11696" y="8211100"/>
            <a:ext cx="1060704" cy="7061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944722" y="0"/>
            <a:ext cx="3827678" cy="1591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256 Summers Drive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Summers Corner | Summerville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19011171 | $490,000</a:t>
            </a:r>
            <a:endParaRPr kumimoji="0" lang="en-US" altLang="en-US" sz="110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2339" y="8211101"/>
            <a:ext cx="1060704" cy="707136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19A39EE6-A515-43D6-9032-769926FC5E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864864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F6760E94-7A1E-4996-818D-A84E3F24370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85415" y="3864864"/>
            <a:ext cx="1059230" cy="7071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19DC71C2-4E0C-4C88-A847-1A2873E94677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27017" y="3865354"/>
            <a:ext cx="1060704" cy="706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AF52149D-0B3F-43DB-B115-6947F985A0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69356" y="3864864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9">
            <a:extLst>
              <a:ext uri="{FF2B5EF4-FFF2-40B4-BE49-F238E27FC236}">
                <a16:creationId xmlns:a16="http://schemas.microsoft.com/office/drawing/2014/main" id="{F4CC6A6B-AD08-40EE-A6BC-B411D36F1B0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11696" y="3864864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6B1E4C-0B21-409E-BF4C-867C6E9EBC27}"/>
              </a:ext>
            </a:extLst>
          </p:cNvPr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2339" y="3864864"/>
            <a:ext cx="1060704" cy="707136"/>
          </a:xfrm>
          <a:prstGeom prst="rect">
            <a:avLst/>
          </a:prstGeom>
        </p:spPr>
      </p:pic>
      <p:pic>
        <p:nvPicPr>
          <p:cNvPr id="22" name="Picture 13">
            <a:extLst>
              <a:ext uri="{FF2B5EF4-FFF2-40B4-BE49-F238E27FC236}">
                <a16:creationId xmlns:a16="http://schemas.microsoft.com/office/drawing/2014/main" id="{4DB793B0-BC88-4AF2-AC4D-7F3C648BB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123787"/>
            <a:ext cx="3745383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296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2019-06-13T19:42:33Z</dcterms:modified>
</cp:coreProperties>
</file>