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E7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D0AD3742-D5B4-4589-844C-8E993465DB96}"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3064157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AD3742-D5B4-4589-844C-8E993465DB96}"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7815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AD3742-D5B4-4589-844C-8E993465DB96}"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634131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AD3742-D5B4-4589-844C-8E993465DB96}"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53746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AD3742-D5B4-4589-844C-8E993465DB96}"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68013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0AD3742-D5B4-4589-844C-8E993465DB96}" type="datetimeFigureOut">
              <a:rPr lang="en-US" smtClean="0"/>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749465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0AD3742-D5B4-4589-844C-8E993465DB96}" type="datetimeFigureOut">
              <a:rPr lang="en-US" smtClean="0"/>
              <a:t>10/24/2016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49341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0AD3742-D5B4-4589-844C-8E993465DB96}" type="datetimeFigureOut">
              <a:rPr lang="en-US" smtClean="0"/>
              <a:t>10/24/2016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3842376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D3742-D5B4-4589-844C-8E993465DB96}" type="datetimeFigureOut">
              <a:rPr lang="en-US" smtClean="0"/>
              <a:t>10/24/2016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658709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D0AD3742-D5B4-4589-844C-8E993465DB96}" type="datetimeFigureOut">
              <a:rPr lang="en-US" smtClean="0"/>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10624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D0AD3742-D5B4-4589-844C-8E993465DB96}" type="datetimeFigureOut">
              <a:rPr lang="en-US" smtClean="0"/>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438081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D0AD3742-D5B4-4589-844C-8E993465DB96}" type="datetimeFigureOut">
              <a:rPr lang="en-US" smtClean="0"/>
              <a:t>10/24/2016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F18F02E1-0EFB-40F3-A2AA-FF95B0661942}" type="slidenum">
              <a:rPr lang="en-US" smtClean="0"/>
              <a:t>‹#›</a:t>
            </a:fld>
            <a:endParaRPr lang="en-US"/>
          </a:p>
        </p:txBody>
      </p:sp>
    </p:spTree>
    <p:extLst>
      <p:ext uri="{BB962C8B-B14F-4D97-AF65-F5344CB8AC3E}">
        <p14:creationId xmlns:p14="http://schemas.microsoft.com/office/powerpoint/2010/main" val="1241771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gif"/><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BE7CF"/>
        </a:solidFill>
        <a:effectLst/>
      </p:bgPr>
    </p:bg>
    <p:spTree>
      <p:nvGrpSpPr>
        <p:cNvPr id="1" name=""/>
        <p:cNvGrpSpPr/>
        <p:nvPr/>
      </p:nvGrpSpPr>
      <p:grpSpPr>
        <a:xfrm>
          <a:off x="0" y="0"/>
          <a:ext cx="0" cy="0"/>
          <a:chOff x="0" y="0"/>
          <a:chExt cx="0" cy="0"/>
        </a:xfrm>
      </p:grpSpPr>
      <p:sp>
        <p:nvSpPr>
          <p:cNvPr id="5" name="Rectangle 4"/>
          <p:cNvSpPr/>
          <p:nvPr/>
        </p:nvSpPr>
        <p:spPr>
          <a:xfrm>
            <a:off x="-1" y="5514"/>
            <a:ext cx="7772400" cy="100584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73044" y="4542248"/>
            <a:ext cx="3626311" cy="1052225"/>
          </a:xfrm>
        </p:spPr>
        <p:txBody>
          <a:bodyPr anchor="ctr">
            <a:normAutofit fontScale="90000"/>
          </a:bodyPr>
          <a:lstStyle/>
          <a:p>
            <a:r>
              <a:rPr lang="en-US" sz="3200" dirty="0">
                <a:latin typeface="Adobe Caslon Pro" panose="0205050205050A020403" pitchFamily="18" charset="0"/>
              </a:rPr>
              <a:t>257 Chardonnay Ln</a:t>
            </a:r>
            <a:br>
              <a:rPr lang="en-US" sz="3200" dirty="0">
                <a:latin typeface="Adobe Caslon Pro" panose="0205050205050A020403" pitchFamily="18" charset="0"/>
              </a:rPr>
            </a:br>
            <a:r>
              <a:rPr lang="en-US" sz="2200" dirty="0">
                <a:latin typeface="Adobe Caslon Pro" panose="0205050205050A020403" pitchFamily="18" charset="0"/>
              </a:rPr>
              <a:t>The Vale ~ Aiken, SC 29803</a:t>
            </a:r>
            <a:br>
              <a:rPr lang="en-US" sz="2200" dirty="0">
                <a:latin typeface="Adobe Caslon Pro" panose="0205050205050A020403" pitchFamily="18" charset="0"/>
              </a:rPr>
            </a:br>
            <a:r>
              <a:rPr lang="en-US" sz="2200" dirty="0">
                <a:latin typeface="Adobe Caslon Pro" panose="0205050205050A020403" pitchFamily="18" charset="0"/>
              </a:rPr>
              <a:t>MLS# 96066 </a:t>
            </a:r>
            <a:r>
              <a:rPr lang="en-US" sz="2200">
                <a:latin typeface="Adobe Caslon Pro" panose="0205050205050A020403" pitchFamily="18" charset="0"/>
              </a:rPr>
              <a:t>~ $298,000</a:t>
            </a:r>
            <a:endParaRPr lang="en-US" sz="2200" dirty="0">
              <a:latin typeface="Adobe Caslon Pro" panose="0205050205050A020403" pitchFamily="18" charset="0"/>
            </a:endParaRPr>
          </a:p>
        </p:txBody>
      </p:sp>
      <p:sp>
        <p:nvSpPr>
          <p:cNvPr id="3" name="Subtitle 2"/>
          <p:cNvSpPr>
            <a:spLocks noGrp="1"/>
          </p:cNvSpPr>
          <p:nvPr>
            <p:ph type="subTitle" idx="1"/>
          </p:nvPr>
        </p:nvSpPr>
        <p:spPr>
          <a:xfrm>
            <a:off x="1534417" y="5797668"/>
            <a:ext cx="4727742" cy="3252229"/>
          </a:xfrm>
        </p:spPr>
        <p:txBody>
          <a:bodyPr anchor="ctr">
            <a:normAutofit/>
          </a:bodyPr>
          <a:lstStyle/>
          <a:p>
            <a:r>
              <a:rPr lang="en-US" sz="1600" dirty="0">
                <a:latin typeface="Adobe Caslon Pro" panose="0205050205050A020403" pitchFamily="18" charset="0"/>
              </a:rPr>
              <a:t>Pristine 4 bedroom, 2.5 bathroom plus bonus room with beautiful in ground pool surrounded by privacy fencing. This home has been impeccably cared for with updates throughout including </a:t>
            </a:r>
            <a:r>
              <a:rPr lang="en-US" sz="1600" dirty="0" err="1">
                <a:latin typeface="Adobe Caslon Pro" panose="0205050205050A020403" pitchFamily="18" charset="0"/>
              </a:rPr>
              <a:t>tankless</a:t>
            </a:r>
            <a:r>
              <a:rPr lang="en-US" sz="1600" dirty="0">
                <a:latin typeface="Adobe Caslon Pro" panose="0205050205050A020403" pitchFamily="18" charset="0"/>
              </a:rPr>
              <a:t> water heater. Lovely updated kitchen makes entertaining a delight. Maximize your privacy with split plan offering 3 bedrooms and 1.5 baths off of private hallway and master suite with spacious master bathroom (on opposite side of the home). Master suite and 2nd bedroom open to outside deck area and screened porch. Two car attached garage has a 13 x 13 work area. This home truly has it all and is priced to sell quickly. Contact listing broker for full list of upgrades.</a:t>
            </a:r>
          </a:p>
        </p:txBody>
      </p:sp>
      <p:sp>
        <p:nvSpPr>
          <p:cNvPr id="4" name="Rectangle 3"/>
          <p:cNvSpPr/>
          <p:nvPr/>
        </p:nvSpPr>
        <p:spPr>
          <a:xfrm>
            <a:off x="0" y="9332157"/>
            <a:ext cx="7772400" cy="723275"/>
          </a:xfrm>
          <a:prstGeom prst="rect">
            <a:avLst/>
          </a:prstGeom>
        </p:spPr>
        <p:txBody>
          <a:bodyPr wrap="square">
            <a:spAutoFit/>
          </a:bodyPr>
          <a:lstStyle/>
          <a:p>
            <a:pPr algn="ctr"/>
            <a:r>
              <a:rPr lang="en-US" sz="1600" b="1" dirty="0" err="1">
                <a:latin typeface="Adobe Caslon Pro" panose="0205050205050A020403" pitchFamily="18" charset="0"/>
              </a:rPr>
              <a:t>Valli</a:t>
            </a:r>
            <a:r>
              <a:rPr lang="en-US" sz="1600" b="1" dirty="0">
                <a:latin typeface="Adobe Caslon Pro" panose="0205050205050A020403" pitchFamily="18" charset="0"/>
              </a:rPr>
              <a:t> Catchpole</a:t>
            </a:r>
            <a:br>
              <a:rPr lang="en-US" sz="1600" b="1" dirty="0">
                <a:latin typeface="Adobe Caslon Pro" panose="0205050205050A020403" pitchFamily="18" charset="0"/>
              </a:rPr>
            </a:br>
            <a:r>
              <a:rPr lang="en-US" sz="1400" dirty="0">
                <a:latin typeface="Adobe Caslon Pro" panose="0205050205050A020403" pitchFamily="18" charset="0"/>
              </a:rPr>
              <a:t>803.617.8540 / valli1@me.com</a:t>
            </a:r>
            <a:br>
              <a:rPr lang="en-US" sz="1400" b="1" dirty="0">
                <a:latin typeface="Adobe Caslon Pro" panose="0205050205050A020403" pitchFamily="18" charset="0"/>
              </a:rPr>
            </a:br>
            <a:r>
              <a:rPr lang="en-US" sz="1100" dirty="0">
                <a:latin typeface="Adobe Caslon Pro" panose="0205050205050A020403" pitchFamily="18" charset="0"/>
              </a:rPr>
              <a:t>Property Consultants of the South, 1429 Lyon </a:t>
            </a:r>
            <a:r>
              <a:rPr lang="en-US" sz="1100" dirty="0" err="1">
                <a:latin typeface="Adobe Caslon Pro" panose="0205050205050A020403" pitchFamily="18" charset="0"/>
              </a:rPr>
              <a:t>Dr</a:t>
            </a:r>
            <a:r>
              <a:rPr lang="en-US" sz="1100" dirty="0">
                <a:latin typeface="Adobe Caslon Pro" panose="0205050205050A020403" pitchFamily="18" charset="0"/>
              </a:rPr>
              <a:t> SE, Aiken, SC 29801 / www.FineSouthernLiving.com</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26508"/>
          <a:stretch/>
        </p:blipFill>
        <p:spPr>
          <a:xfrm>
            <a:off x="129232" y="194806"/>
            <a:ext cx="7542549" cy="414424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64379" y="8308509"/>
            <a:ext cx="1407403" cy="1052223"/>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64379" y="5797668"/>
            <a:ext cx="1407403" cy="1052223"/>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9234" y="8308509"/>
            <a:ext cx="1407403" cy="1052223"/>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9234" y="5797668"/>
            <a:ext cx="1407403" cy="1052223"/>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9234" y="4542248"/>
            <a:ext cx="1407403" cy="1052223"/>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64379" y="4542248"/>
            <a:ext cx="1407403" cy="1052223"/>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782489" y="3197960"/>
            <a:ext cx="2207419" cy="1071563"/>
          </a:xfrm>
          <a:prstGeom prst="rect">
            <a:avLst/>
          </a:prstGeom>
          <a:effectLst>
            <a:outerShdw blurRad="50800" dist="38100" dir="5400000" algn="t" rotWithShape="0">
              <a:prstClr val="black">
                <a:alpha val="40000"/>
              </a:prstClr>
            </a:outerShdw>
          </a:effec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9630908"/>
            <a:ext cx="393414" cy="427492"/>
          </a:xfrm>
          <a:prstGeom prst="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354957" y="9630908"/>
            <a:ext cx="417442" cy="427492"/>
          </a:xfrm>
          <a:prstGeom prst="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1453" y="7053088"/>
            <a:ext cx="1402964" cy="1052223"/>
          </a:xfrm>
          <a:prstGeom prst="rect">
            <a:avLst/>
          </a:prstGeom>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64379" y="7053088"/>
            <a:ext cx="1407403" cy="1052222"/>
          </a:xfrm>
          <a:prstGeom prst="rect">
            <a:avLst/>
          </a:prstGeom>
        </p:spPr>
      </p:pic>
    </p:spTree>
    <p:extLst>
      <p:ext uri="{BB962C8B-B14F-4D97-AF65-F5344CB8AC3E}">
        <p14:creationId xmlns:p14="http://schemas.microsoft.com/office/powerpoint/2010/main" val="24947802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126</Words>
  <Application>Microsoft Office PowerPoint</Application>
  <PresentationFormat>Custom</PresentationFormat>
  <Paragraphs>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Calibri Light</vt:lpstr>
      <vt:lpstr>Office Theme</vt:lpstr>
      <vt:lpstr>257 Chardonnay Ln The Vale ~ Aiken, SC 29803 MLS# 96066 ~ $298,000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205 Buck Point Ct Aiken, SC 29803 MLS# 91017 $262,500</dc:title>
  <dc:creator>A. Thomas</dc:creator>
  <cp:lastModifiedBy>A. Thomas Price</cp:lastModifiedBy>
  <cp:revision>9</cp:revision>
  <dcterms:created xsi:type="dcterms:W3CDTF">2015-09-01T13:21:44Z</dcterms:created>
  <dcterms:modified xsi:type="dcterms:W3CDTF">2016-10-24T15:54:58Z</dcterms:modified>
</cp:coreProperties>
</file>